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3" r:id="rId18"/>
    <p:sldId id="304" r:id="rId19"/>
    <p:sldId id="305" r:id="rId20"/>
    <p:sldId id="306" r:id="rId21"/>
    <p:sldId id="297" r:id="rId22"/>
    <p:sldId id="298" r:id="rId23"/>
    <p:sldId id="299" r:id="rId24"/>
    <p:sldId id="300" r:id="rId25"/>
    <p:sldId id="273" r:id="rId26"/>
    <p:sldId id="301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302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4725988"/>
            <a:chOff x="0" y="0"/>
            <a:chExt cx="5760" cy="2977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1993" y="0"/>
              <a:ext cx="3767" cy="2040"/>
            </a:xfrm>
            <a:custGeom>
              <a:avLst/>
              <a:gdLst/>
              <a:ahLst/>
              <a:cxnLst>
                <a:cxn ang="0">
                  <a:pos x="487" y="1294"/>
                </a:cxn>
                <a:cxn ang="0">
                  <a:pos x="452" y="1345"/>
                </a:cxn>
                <a:cxn ang="0">
                  <a:pos x="418" y="1408"/>
                </a:cxn>
                <a:cxn ang="0">
                  <a:pos x="397" y="1466"/>
                </a:cxn>
                <a:cxn ang="0">
                  <a:pos x="390" y="1536"/>
                </a:cxn>
                <a:cxn ang="0">
                  <a:pos x="390" y="1604"/>
                </a:cxn>
                <a:cxn ang="0">
                  <a:pos x="404" y="1693"/>
                </a:cxn>
                <a:cxn ang="0">
                  <a:pos x="438" y="1754"/>
                </a:cxn>
                <a:cxn ang="0">
                  <a:pos x="487" y="1820"/>
                </a:cxn>
                <a:cxn ang="0">
                  <a:pos x="585" y="1927"/>
                </a:cxn>
                <a:cxn ang="0">
                  <a:pos x="675" y="1975"/>
                </a:cxn>
                <a:cxn ang="0">
                  <a:pos x="773" y="2007"/>
                </a:cxn>
                <a:cxn ang="0">
                  <a:pos x="853" y="2025"/>
                </a:cxn>
                <a:cxn ang="0">
                  <a:pos x="954" y="2036"/>
                </a:cxn>
                <a:cxn ang="0">
                  <a:pos x="1066" y="2039"/>
                </a:cxn>
                <a:cxn ang="0">
                  <a:pos x="1194" y="2034"/>
                </a:cxn>
                <a:cxn ang="0">
                  <a:pos x="1295" y="2020"/>
                </a:cxn>
                <a:cxn ang="0">
                  <a:pos x="1410" y="1993"/>
                </a:cxn>
                <a:cxn ang="0">
                  <a:pos x="1518" y="1950"/>
                </a:cxn>
                <a:cxn ang="0">
                  <a:pos x="1619" y="1897"/>
                </a:cxn>
                <a:cxn ang="0">
                  <a:pos x="1741" y="1807"/>
                </a:cxn>
                <a:cxn ang="0">
                  <a:pos x="1811" y="1750"/>
                </a:cxn>
                <a:cxn ang="0">
                  <a:pos x="1881" y="1693"/>
                </a:cxn>
                <a:cxn ang="0">
                  <a:pos x="1950" y="1616"/>
                </a:cxn>
                <a:cxn ang="0">
                  <a:pos x="2006" y="1551"/>
                </a:cxn>
                <a:cxn ang="0">
                  <a:pos x="2055" y="1479"/>
                </a:cxn>
                <a:cxn ang="0">
                  <a:pos x="2114" y="1408"/>
                </a:cxn>
                <a:cxn ang="0">
                  <a:pos x="2177" y="1350"/>
                </a:cxn>
                <a:cxn ang="0">
                  <a:pos x="2243" y="1297"/>
                </a:cxn>
                <a:cxn ang="0">
                  <a:pos x="2327" y="1241"/>
                </a:cxn>
                <a:cxn ang="0">
                  <a:pos x="2424" y="1195"/>
                </a:cxn>
                <a:cxn ang="0">
                  <a:pos x="2532" y="1158"/>
                </a:cxn>
                <a:cxn ang="0">
                  <a:pos x="2637" y="1127"/>
                </a:cxn>
                <a:cxn ang="0">
                  <a:pos x="2738" y="1104"/>
                </a:cxn>
                <a:cxn ang="0">
                  <a:pos x="2860" y="1086"/>
                </a:cxn>
                <a:cxn ang="0">
                  <a:pos x="2982" y="1083"/>
                </a:cxn>
                <a:cxn ang="0">
                  <a:pos x="3107" y="1082"/>
                </a:cxn>
                <a:cxn ang="0">
                  <a:pos x="3428" y="1095"/>
                </a:cxn>
                <a:cxn ang="0">
                  <a:pos x="3766" y="1151"/>
                </a:cxn>
                <a:cxn ang="0">
                  <a:pos x="3766" y="912"/>
                </a:cxn>
                <a:cxn ang="0">
                  <a:pos x="2856" y="0"/>
                </a:cxn>
                <a:cxn ang="0">
                  <a:pos x="0" y="0"/>
                </a:cxn>
                <a:cxn ang="0">
                  <a:pos x="487" y="1294"/>
                </a:cxn>
              </a:cxnLst>
              <a:rect l="0" t="0" r="r" b="b"/>
              <a:pathLst>
                <a:path w="3767" h="2040">
                  <a:moveTo>
                    <a:pt x="487" y="1294"/>
                  </a:moveTo>
                  <a:lnTo>
                    <a:pt x="452" y="1345"/>
                  </a:lnTo>
                  <a:lnTo>
                    <a:pt x="418" y="1408"/>
                  </a:lnTo>
                  <a:lnTo>
                    <a:pt x="397" y="1466"/>
                  </a:lnTo>
                  <a:lnTo>
                    <a:pt x="390" y="1536"/>
                  </a:lnTo>
                  <a:lnTo>
                    <a:pt x="390" y="1604"/>
                  </a:lnTo>
                  <a:lnTo>
                    <a:pt x="404" y="1693"/>
                  </a:lnTo>
                  <a:lnTo>
                    <a:pt x="438" y="1754"/>
                  </a:lnTo>
                  <a:lnTo>
                    <a:pt x="487" y="1820"/>
                  </a:lnTo>
                  <a:lnTo>
                    <a:pt x="585" y="1927"/>
                  </a:lnTo>
                  <a:lnTo>
                    <a:pt x="675" y="1975"/>
                  </a:lnTo>
                  <a:lnTo>
                    <a:pt x="773" y="2007"/>
                  </a:lnTo>
                  <a:lnTo>
                    <a:pt x="853" y="2025"/>
                  </a:lnTo>
                  <a:lnTo>
                    <a:pt x="954" y="2036"/>
                  </a:lnTo>
                  <a:lnTo>
                    <a:pt x="1066" y="2039"/>
                  </a:lnTo>
                  <a:lnTo>
                    <a:pt x="1194" y="2034"/>
                  </a:lnTo>
                  <a:lnTo>
                    <a:pt x="1295" y="2020"/>
                  </a:lnTo>
                  <a:lnTo>
                    <a:pt x="1410" y="1993"/>
                  </a:lnTo>
                  <a:lnTo>
                    <a:pt x="1518" y="1950"/>
                  </a:lnTo>
                  <a:lnTo>
                    <a:pt x="1619" y="1897"/>
                  </a:lnTo>
                  <a:lnTo>
                    <a:pt x="1741" y="1807"/>
                  </a:lnTo>
                  <a:lnTo>
                    <a:pt x="1811" y="1750"/>
                  </a:lnTo>
                  <a:lnTo>
                    <a:pt x="1881" y="1693"/>
                  </a:lnTo>
                  <a:lnTo>
                    <a:pt x="1950" y="1616"/>
                  </a:lnTo>
                  <a:lnTo>
                    <a:pt x="2006" y="1551"/>
                  </a:lnTo>
                  <a:lnTo>
                    <a:pt x="2055" y="1479"/>
                  </a:lnTo>
                  <a:lnTo>
                    <a:pt x="2114" y="1408"/>
                  </a:lnTo>
                  <a:lnTo>
                    <a:pt x="2177" y="1350"/>
                  </a:lnTo>
                  <a:lnTo>
                    <a:pt x="2243" y="1297"/>
                  </a:lnTo>
                  <a:lnTo>
                    <a:pt x="2327" y="1241"/>
                  </a:lnTo>
                  <a:lnTo>
                    <a:pt x="2424" y="1195"/>
                  </a:lnTo>
                  <a:lnTo>
                    <a:pt x="2532" y="1158"/>
                  </a:lnTo>
                  <a:lnTo>
                    <a:pt x="2637" y="1127"/>
                  </a:lnTo>
                  <a:lnTo>
                    <a:pt x="2738" y="1104"/>
                  </a:lnTo>
                  <a:lnTo>
                    <a:pt x="2860" y="1086"/>
                  </a:lnTo>
                  <a:lnTo>
                    <a:pt x="2982" y="1083"/>
                  </a:lnTo>
                  <a:lnTo>
                    <a:pt x="3107" y="1082"/>
                  </a:lnTo>
                  <a:lnTo>
                    <a:pt x="3428" y="1095"/>
                  </a:lnTo>
                  <a:lnTo>
                    <a:pt x="3766" y="1151"/>
                  </a:lnTo>
                  <a:lnTo>
                    <a:pt x="3766" y="912"/>
                  </a:lnTo>
                  <a:lnTo>
                    <a:pt x="2856" y="0"/>
                  </a:lnTo>
                  <a:lnTo>
                    <a:pt x="0" y="0"/>
                  </a:lnTo>
                  <a:lnTo>
                    <a:pt x="487" y="1294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2327" y="1219"/>
              <a:ext cx="1018" cy="683"/>
            </a:xfrm>
            <a:custGeom>
              <a:avLst/>
              <a:gdLst/>
              <a:ahLst/>
              <a:cxnLst>
                <a:cxn ang="0">
                  <a:pos x="1017" y="220"/>
                </a:cxn>
                <a:cxn ang="0">
                  <a:pos x="1003" y="273"/>
                </a:cxn>
                <a:cxn ang="0">
                  <a:pos x="978" y="306"/>
                </a:cxn>
                <a:cxn ang="0">
                  <a:pos x="933" y="329"/>
                </a:cxn>
                <a:cxn ang="0">
                  <a:pos x="881" y="344"/>
                </a:cxn>
                <a:cxn ang="0">
                  <a:pos x="808" y="351"/>
                </a:cxn>
                <a:cxn ang="0">
                  <a:pos x="710" y="348"/>
                </a:cxn>
                <a:cxn ang="0">
                  <a:pos x="595" y="344"/>
                </a:cxn>
                <a:cxn ang="0">
                  <a:pos x="505" y="351"/>
                </a:cxn>
                <a:cxn ang="0">
                  <a:pos x="428" y="361"/>
                </a:cxn>
                <a:cxn ang="0">
                  <a:pos x="369" y="377"/>
                </a:cxn>
                <a:cxn ang="0">
                  <a:pos x="319" y="393"/>
                </a:cxn>
                <a:cxn ang="0">
                  <a:pos x="271" y="423"/>
                </a:cxn>
                <a:cxn ang="0">
                  <a:pos x="240" y="454"/>
                </a:cxn>
                <a:cxn ang="0">
                  <a:pos x="208" y="508"/>
                </a:cxn>
                <a:cxn ang="0">
                  <a:pos x="198" y="556"/>
                </a:cxn>
                <a:cxn ang="0">
                  <a:pos x="202" y="606"/>
                </a:cxn>
                <a:cxn ang="0">
                  <a:pos x="221" y="682"/>
                </a:cxn>
                <a:cxn ang="0">
                  <a:pos x="156" y="611"/>
                </a:cxn>
                <a:cxn ang="0">
                  <a:pos x="107" y="547"/>
                </a:cxn>
                <a:cxn ang="0">
                  <a:pos x="69" y="486"/>
                </a:cxn>
                <a:cxn ang="0">
                  <a:pos x="33" y="400"/>
                </a:cxn>
                <a:cxn ang="0">
                  <a:pos x="17" y="327"/>
                </a:cxn>
                <a:cxn ang="0">
                  <a:pos x="2" y="248"/>
                </a:cxn>
                <a:cxn ang="0">
                  <a:pos x="0" y="173"/>
                </a:cxn>
                <a:cxn ang="0">
                  <a:pos x="3" y="111"/>
                </a:cxn>
                <a:cxn ang="0">
                  <a:pos x="49" y="90"/>
                </a:cxn>
                <a:cxn ang="0">
                  <a:pos x="126" y="66"/>
                </a:cxn>
                <a:cxn ang="0">
                  <a:pos x="219" y="41"/>
                </a:cxn>
                <a:cxn ang="0">
                  <a:pos x="320" y="16"/>
                </a:cxn>
                <a:cxn ang="0">
                  <a:pos x="421" y="0"/>
                </a:cxn>
                <a:cxn ang="0">
                  <a:pos x="536" y="0"/>
                </a:cxn>
                <a:cxn ang="0">
                  <a:pos x="637" y="6"/>
                </a:cxn>
                <a:cxn ang="0">
                  <a:pos x="745" y="27"/>
                </a:cxn>
                <a:cxn ang="0">
                  <a:pos x="832" y="52"/>
                </a:cxn>
                <a:cxn ang="0">
                  <a:pos x="881" y="75"/>
                </a:cxn>
                <a:cxn ang="0">
                  <a:pos x="936" y="119"/>
                </a:cxn>
                <a:cxn ang="0">
                  <a:pos x="982" y="173"/>
                </a:cxn>
                <a:cxn ang="0">
                  <a:pos x="1017" y="220"/>
                </a:cxn>
              </a:cxnLst>
              <a:rect l="0" t="0" r="r" b="b"/>
              <a:pathLst>
                <a:path w="1018" h="683">
                  <a:moveTo>
                    <a:pt x="1017" y="220"/>
                  </a:moveTo>
                  <a:lnTo>
                    <a:pt x="1003" y="273"/>
                  </a:lnTo>
                  <a:lnTo>
                    <a:pt x="978" y="306"/>
                  </a:lnTo>
                  <a:lnTo>
                    <a:pt x="933" y="329"/>
                  </a:lnTo>
                  <a:lnTo>
                    <a:pt x="881" y="344"/>
                  </a:lnTo>
                  <a:lnTo>
                    <a:pt x="808" y="351"/>
                  </a:lnTo>
                  <a:lnTo>
                    <a:pt x="710" y="348"/>
                  </a:lnTo>
                  <a:lnTo>
                    <a:pt x="595" y="344"/>
                  </a:lnTo>
                  <a:lnTo>
                    <a:pt x="505" y="351"/>
                  </a:lnTo>
                  <a:lnTo>
                    <a:pt x="428" y="361"/>
                  </a:lnTo>
                  <a:lnTo>
                    <a:pt x="369" y="377"/>
                  </a:lnTo>
                  <a:lnTo>
                    <a:pt x="319" y="393"/>
                  </a:lnTo>
                  <a:lnTo>
                    <a:pt x="271" y="423"/>
                  </a:lnTo>
                  <a:lnTo>
                    <a:pt x="240" y="454"/>
                  </a:lnTo>
                  <a:lnTo>
                    <a:pt x="208" y="508"/>
                  </a:lnTo>
                  <a:lnTo>
                    <a:pt x="198" y="556"/>
                  </a:lnTo>
                  <a:lnTo>
                    <a:pt x="202" y="606"/>
                  </a:lnTo>
                  <a:lnTo>
                    <a:pt x="221" y="682"/>
                  </a:lnTo>
                  <a:lnTo>
                    <a:pt x="156" y="611"/>
                  </a:lnTo>
                  <a:lnTo>
                    <a:pt x="107" y="547"/>
                  </a:lnTo>
                  <a:lnTo>
                    <a:pt x="69" y="486"/>
                  </a:lnTo>
                  <a:lnTo>
                    <a:pt x="33" y="400"/>
                  </a:lnTo>
                  <a:lnTo>
                    <a:pt x="17" y="327"/>
                  </a:lnTo>
                  <a:lnTo>
                    <a:pt x="2" y="248"/>
                  </a:lnTo>
                  <a:lnTo>
                    <a:pt x="0" y="173"/>
                  </a:lnTo>
                  <a:lnTo>
                    <a:pt x="3" y="111"/>
                  </a:lnTo>
                  <a:lnTo>
                    <a:pt x="49" y="90"/>
                  </a:lnTo>
                  <a:lnTo>
                    <a:pt x="126" y="66"/>
                  </a:lnTo>
                  <a:lnTo>
                    <a:pt x="219" y="41"/>
                  </a:lnTo>
                  <a:lnTo>
                    <a:pt x="320" y="16"/>
                  </a:lnTo>
                  <a:lnTo>
                    <a:pt x="421" y="0"/>
                  </a:lnTo>
                  <a:lnTo>
                    <a:pt x="536" y="0"/>
                  </a:lnTo>
                  <a:lnTo>
                    <a:pt x="637" y="6"/>
                  </a:lnTo>
                  <a:lnTo>
                    <a:pt x="745" y="27"/>
                  </a:lnTo>
                  <a:lnTo>
                    <a:pt x="832" y="52"/>
                  </a:lnTo>
                  <a:lnTo>
                    <a:pt x="881" y="75"/>
                  </a:lnTo>
                  <a:lnTo>
                    <a:pt x="936" y="119"/>
                  </a:lnTo>
                  <a:lnTo>
                    <a:pt x="982" y="173"/>
                  </a:lnTo>
                  <a:lnTo>
                    <a:pt x="1017" y="220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0"/>
              <a:ext cx="3345" cy="2977"/>
            </a:xfrm>
            <a:custGeom>
              <a:avLst/>
              <a:gdLst/>
              <a:ahLst/>
              <a:cxnLst>
                <a:cxn ang="0">
                  <a:pos x="0" y="2976"/>
                </a:cxn>
                <a:cxn ang="0">
                  <a:pos x="94" y="2823"/>
                </a:cxn>
                <a:cxn ang="0">
                  <a:pos x="212" y="2678"/>
                </a:cxn>
                <a:cxn ang="0">
                  <a:pos x="320" y="2546"/>
                </a:cxn>
                <a:cxn ang="0">
                  <a:pos x="429" y="2411"/>
                </a:cxn>
                <a:cxn ang="0">
                  <a:pos x="543" y="2296"/>
                </a:cxn>
                <a:cxn ang="0">
                  <a:pos x="662" y="2184"/>
                </a:cxn>
                <a:cxn ang="0">
                  <a:pos x="826" y="2056"/>
                </a:cxn>
                <a:cxn ang="0">
                  <a:pos x="956" y="1958"/>
                </a:cxn>
                <a:cxn ang="0">
                  <a:pos x="1235" y="1785"/>
                </a:cxn>
                <a:cxn ang="0">
                  <a:pos x="1512" y="1642"/>
                </a:cxn>
                <a:cxn ang="0">
                  <a:pos x="1783" y="1532"/>
                </a:cxn>
                <a:cxn ang="0">
                  <a:pos x="2040" y="1429"/>
                </a:cxn>
                <a:cxn ang="0">
                  <a:pos x="2323" y="1331"/>
                </a:cxn>
                <a:cxn ang="0">
                  <a:pos x="2434" y="1292"/>
                </a:cxn>
                <a:cxn ang="0">
                  <a:pos x="2556" y="1255"/>
                </a:cxn>
                <a:cxn ang="0">
                  <a:pos x="2657" y="1228"/>
                </a:cxn>
                <a:cxn ang="0">
                  <a:pos x="2769" y="1217"/>
                </a:cxn>
                <a:cxn ang="0">
                  <a:pos x="2866" y="1212"/>
                </a:cxn>
                <a:cxn ang="0">
                  <a:pos x="2971" y="1224"/>
                </a:cxn>
                <a:cxn ang="0">
                  <a:pos x="3058" y="1240"/>
                </a:cxn>
                <a:cxn ang="0">
                  <a:pos x="3138" y="1267"/>
                </a:cxn>
                <a:cxn ang="0">
                  <a:pos x="3215" y="1304"/>
                </a:cxn>
                <a:cxn ang="0">
                  <a:pos x="3284" y="1360"/>
                </a:cxn>
                <a:cxn ang="0">
                  <a:pos x="3344" y="1437"/>
                </a:cxn>
                <a:cxn ang="0">
                  <a:pos x="3340" y="1362"/>
                </a:cxn>
                <a:cxn ang="0">
                  <a:pos x="3330" y="1310"/>
                </a:cxn>
                <a:cxn ang="0">
                  <a:pos x="3305" y="1242"/>
                </a:cxn>
                <a:cxn ang="0">
                  <a:pos x="3270" y="1185"/>
                </a:cxn>
                <a:cxn ang="0">
                  <a:pos x="3229" y="1133"/>
                </a:cxn>
                <a:cxn ang="0">
                  <a:pos x="3183" y="1082"/>
                </a:cxn>
                <a:cxn ang="0">
                  <a:pos x="2187" y="0"/>
                </a:cxn>
                <a:cxn ang="0">
                  <a:pos x="0" y="0"/>
                </a:cxn>
                <a:cxn ang="0">
                  <a:pos x="0" y="2976"/>
                </a:cxn>
              </a:cxnLst>
              <a:rect l="0" t="0" r="r" b="b"/>
              <a:pathLst>
                <a:path w="3345" h="2977">
                  <a:moveTo>
                    <a:pt x="0" y="2976"/>
                  </a:moveTo>
                  <a:lnTo>
                    <a:pt x="94" y="2823"/>
                  </a:lnTo>
                  <a:lnTo>
                    <a:pt x="212" y="2678"/>
                  </a:lnTo>
                  <a:lnTo>
                    <a:pt x="320" y="2546"/>
                  </a:lnTo>
                  <a:lnTo>
                    <a:pt x="429" y="2411"/>
                  </a:lnTo>
                  <a:lnTo>
                    <a:pt x="543" y="2296"/>
                  </a:lnTo>
                  <a:lnTo>
                    <a:pt x="662" y="2184"/>
                  </a:lnTo>
                  <a:lnTo>
                    <a:pt x="826" y="2056"/>
                  </a:lnTo>
                  <a:lnTo>
                    <a:pt x="956" y="1958"/>
                  </a:lnTo>
                  <a:lnTo>
                    <a:pt x="1235" y="1785"/>
                  </a:lnTo>
                  <a:lnTo>
                    <a:pt x="1512" y="1642"/>
                  </a:lnTo>
                  <a:lnTo>
                    <a:pt x="1783" y="1532"/>
                  </a:lnTo>
                  <a:lnTo>
                    <a:pt x="2040" y="1429"/>
                  </a:lnTo>
                  <a:lnTo>
                    <a:pt x="2323" y="1331"/>
                  </a:lnTo>
                  <a:lnTo>
                    <a:pt x="2434" y="1292"/>
                  </a:lnTo>
                  <a:lnTo>
                    <a:pt x="2556" y="1255"/>
                  </a:lnTo>
                  <a:lnTo>
                    <a:pt x="2657" y="1228"/>
                  </a:lnTo>
                  <a:lnTo>
                    <a:pt x="2769" y="1217"/>
                  </a:lnTo>
                  <a:lnTo>
                    <a:pt x="2866" y="1212"/>
                  </a:lnTo>
                  <a:lnTo>
                    <a:pt x="2971" y="1224"/>
                  </a:lnTo>
                  <a:lnTo>
                    <a:pt x="3058" y="1240"/>
                  </a:lnTo>
                  <a:lnTo>
                    <a:pt x="3138" y="1267"/>
                  </a:lnTo>
                  <a:lnTo>
                    <a:pt x="3215" y="1304"/>
                  </a:lnTo>
                  <a:lnTo>
                    <a:pt x="3284" y="1360"/>
                  </a:lnTo>
                  <a:lnTo>
                    <a:pt x="3344" y="1437"/>
                  </a:lnTo>
                  <a:lnTo>
                    <a:pt x="3340" y="1362"/>
                  </a:lnTo>
                  <a:lnTo>
                    <a:pt x="3330" y="1310"/>
                  </a:lnTo>
                  <a:lnTo>
                    <a:pt x="3305" y="1242"/>
                  </a:lnTo>
                  <a:lnTo>
                    <a:pt x="3270" y="1185"/>
                  </a:lnTo>
                  <a:lnTo>
                    <a:pt x="3229" y="1133"/>
                  </a:lnTo>
                  <a:lnTo>
                    <a:pt x="3183" y="1082"/>
                  </a:lnTo>
                  <a:lnTo>
                    <a:pt x="2187" y="0"/>
                  </a:ln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3216" cy="2510"/>
              <a:chOff x="0" y="0"/>
              <a:chExt cx="3216" cy="2510"/>
            </a:xfrm>
          </p:grpSpPr>
          <p:sp>
            <p:nvSpPr>
              <p:cNvPr id="9" name="Freeform 7"/>
              <p:cNvSpPr>
                <a:spLocks/>
              </p:cNvSpPr>
              <p:nvPr/>
            </p:nvSpPr>
            <p:spPr bwMode="ltGray">
              <a:xfrm>
                <a:off x="0" y="0"/>
                <a:ext cx="2315" cy="868"/>
              </a:xfrm>
              <a:custGeom>
                <a:avLst/>
                <a:gdLst/>
                <a:ahLst/>
                <a:cxnLst>
                  <a:cxn ang="0">
                    <a:pos x="0" y="558"/>
                  </a:cxn>
                  <a:cxn ang="0">
                    <a:pos x="125" y="487"/>
                  </a:cxn>
                  <a:cxn ang="0">
                    <a:pos x="261" y="414"/>
                  </a:cxn>
                  <a:cxn ang="0">
                    <a:pos x="426" y="329"/>
                  </a:cxn>
                  <a:cxn ang="0">
                    <a:pos x="573" y="263"/>
                  </a:cxn>
                  <a:cxn ang="0">
                    <a:pos x="739" y="200"/>
                  </a:cxn>
                  <a:cxn ang="0">
                    <a:pos x="888" y="150"/>
                  </a:cxn>
                  <a:cxn ang="0">
                    <a:pos x="1081" y="94"/>
                  </a:cxn>
                  <a:cxn ang="0">
                    <a:pos x="1227" y="54"/>
                  </a:cxn>
                  <a:cxn ang="0">
                    <a:pos x="1349" y="29"/>
                  </a:cxn>
                  <a:cxn ang="0">
                    <a:pos x="1461" y="9"/>
                  </a:cxn>
                  <a:cxn ang="0">
                    <a:pos x="1614" y="4"/>
                  </a:cxn>
                  <a:cxn ang="0">
                    <a:pos x="2188" y="0"/>
                  </a:cxn>
                  <a:cxn ang="0">
                    <a:pos x="2314" y="133"/>
                  </a:cxn>
                  <a:cxn ang="0">
                    <a:pos x="2144" y="133"/>
                  </a:cxn>
                  <a:cxn ang="0">
                    <a:pos x="1982" y="141"/>
                  </a:cxn>
                  <a:cxn ang="0">
                    <a:pos x="1809" y="158"/>
                  </a:cxn>
                  <a:cxn ang="0">
                    <a:pos x="1669" y="179"/>
                  </a:cxn>
                  <a:cxn ang="0">
                    <a:pos x="1512" y="211"/>
                  </a:cxn>
                  <a:cxn ang="0">
                    <a:pos x="1378" y="241"/>
                  </a:cxn>
                  <a:cxn ang="0">
                    <a:pos x="1237" y="280"/>
                  </a:cxn>
                  <a:cxn ang="0">
                    <a:pos x="1111" y="322"/>
                  </a:cxn>
                  <a:cxn ang="0">
                    <a:pos x="1028" y="350"/>
                  </a:cxn>
                  <a:cxn ang="0">
                    <a:pos x="849" y="408"/>
                  </a:cxn>
                  <a:cxn ang="0">
                    <a:pos x="650" y="483"/>
                  </a:cxn>
                  <a:cxn ang="0">
                    <a:pos x="470" y="566"/>
                  </a:cxn>
                  <a:cxn ang="0">
                    <a:pos x="266" y="675"/>
                  </a:cxn>
                  <a:cxn ang="0">
                    <a:pos x="151" y="741"/>
                  </a:cxn>
                  <a:cxn ang="0">
                    <a:pos x="62" y="808"/>
                  </a:cxn>
                  <a:cxn ang="0">
                    <a:pos x="0" y="867"/>
                  </a:cxn>
                  <a:cxn ang="0">
                    <a:pos x="0" y="558"/>
                  </a:cxn>
                </a:cxnLst>
                <a:rect l="0" t="0" r="r" b="b"/>
                <a:pathLst>
                  <a:path w="2315" h="868">
                    <a:moveTo>
                      <a:pt x="0" y="558"/>
                    </a:moveTo>
                    <a:lnTo>
                      <a:pt x="125" y="487"/>
                    </a:lnTo>
                    <a:lnTo>
                      <a:pt x="261" y="414"/>
                    </a:lnTo>
                    <a:lnTo>
                      <a:pt x="426" y="329"/>
                    </a:lnTo>
                    <a:lnTo>
                      <a:pt x="573" y="263"/>
                    </a:lnTo>
                    <a:lnTo>
                      <a:pt x="739" y="200"/>
                    </a:lnTo>
                    <a:lnTo>
                      <a:pt x="888" y="150"/>
                    </a:lnTo>
                    <a:lnTo>
                      <a:pt x="1081" y="94"/>
                    </a:lnTo>
                    <a:lnTo>
                      <a:pt x="1227" y="54"/>
                    </a:lnTo>
                    <a:lnTo>
                      <a:pt x="1349" y="29"/>
                    </a:lnTo>
                    <a:lnTo>
                      <a:pt x="1461" y="9"/>
                    </a:lnTo>
                    <a:lnTo>
                      <a:pt x="1614" y="4"/>
                    </a:lnTo>
                    <a:lnTo>
                      <a:pt x="2188" y="0"/>
                    </a:lnTo>
                    <a:lnTo>
                      <a:pt x="2314" y="133"/>
                    </a:lnTo>
                    <a:lnTo>
                      <a:pt x="2144" y="133"/>
                    </a:lnTo>
                    <a:lnTo>
                      <a:pt x="1982" y="141"/>
                    </a:lnTo>
                    <a:lnTo>
                      <a:pt x="1809" y="158"/>
                    </a:lnTo>
                    <a:lnTo>
                      <a:pt x="1669" y="179"/>
                    </a:lnTo>
                    <a:lnTo>
                      <a:pt x="1512" y="211"/>
                    </a:lnTo>
                    <a:lnTo>
                      <a:pt x="1378" y="241"/>
                    </a:lnTo>
                    <a:lnTo>
                      <a:pt x="1237" y="280"/>
                    </a:lnTo>
                    <a:lnTo>
                      <a:pt x="1111" y="322"/>
                    </a:lnTo>
                    <a:lnTo>
                      <a:pt x="1028" y="350"/>
                    </a:lnTo>
                    <a:lnTo>
                      <a:pt x="849" y="408"/>
                    </a:lnTo>
                    <a:lnTo>
                      <a:pt x="650" y="483"/>
                    </a:lnTo>
                    <a:lnTo>
                      <a:pt x="470" y="566"/>
                    </a:lnTo>
                    <a:lnTo>
                      <a:pt x="266" y="675"/>
                    </a:lnTo>
                    <a:lnTo>
                      <a:pt x="151" y="741"/>
                    </a:lnTo>
                    <a:lnTo>
                      <a:pt x="62" y="808"/>
                    </a:lnTo>
                    <a:lnTo>
                      <a:pt x="0" y="867"/>
                    </a:lnTo>
                    <a:lnTo>
                      <a:pt x="0" y="558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ltGray">
              <a:xfrm>
                <a:off x="0" y="287"/>
                <a:ext cx="2827" cy="1560"/>
              </a:xfrm>
              <a:custGeom>
                <a:avLst/>
                <a:gdLst/>
                <a:ahLst/>
                <a:cxnLst>
                  <a:cxn ang="0">
                    <a:pos x="0" y="871"/>
                  </a:cxn>
                  <a:cxn ang="0">
                    <a:pos x="142" y="750"/>
                  </a:cxn>
                  <a:cxn ang="0">
                    <a:pos x="310" y="621"/>
                  </a:cxn>
                  <a:cxn ang="0">
                    <a:pos x="464" y="529"/>
                  </a:cxn>
                  <a:cxn ang="0">
                    <a:pos x="644" y="437"/>
                  </a:cxn>
                  <a:cxn ang="0">
                    <a:pos x="823" y="354"/>
                  </a:cxn>
                  <a:cxn ang="0">
                    <a:pos x="1027" y="279"/>
                  </a:cxn>
                  <a:cxn ang="0">
                    <a:pos x="1231" y="204"/>
                  </a:cxn>
                  <a:cxn ang="0">
                    <a:pos x="1430" y="145"/>
                  </a:cxn>
                  <a:cxn ang="0">
                    <a:pos x="1621" y="104"/>
                  </a:cxn>
                  <a:cxn ang="0">
                    <a:pos x="1801" y="62"/>
                  </a:cxn>
                  <a:cxn ang="0">
                    <a:pos x="1950" y="29"/>
                  </a:cxn>
                  <a:cxn ang="0">
                    <a:pos x="2123" y="4"/>
                  </a:cxn>
                  <a:cxn ang="0">
                    <a:pos x="2262" y="0"/>
                  </a:cxn>
                  <a:cxn ang="0">
                    <a:pos x="2390" y="1"/>
                  </a:cxn>
                  <a:cxn ang="0">
                    <a:pos x="2456" y="4"/>
                  </a:cxn>
                  <a:cxn ang="0">
                    <a:pos x="2826" y="407"/>
                  </a:cxn>
                  <a:cxn ang="0">
                    <a:pos x="2731" y="389"/>
                  </a:cxn>
                  <a:cxn ang="0">
                    <a:pos x="2612" y="379"/>
                  </a:cxn>
                  <a:cxn ang="0">
                    <a:pos x="2502" y="379"/>
                  </a:cxn>
                  <a:cxn ang="0">
                    <a:pos x="2367" y="391"/>
                  </a:cxn>
                  <a:cxn ang="0">
                    <a:pos x="2192" y="421"/>
                  </a:cxn>
                  <a:cxn ang="0">
                    <a:pos x="2080" y="443"/>
                  </a:cxn>
                  <a:cxn ang="0">
                    <a:pos x="1969" y="471"/>
                  </a:cxn>
                  <a:cxn ang="0">
                    <a:pos x="1714" y="537"/>
                  </a:cxn>
                  <a:cxn ang="0">
                    <a:pos x="1460" y="616"/>
                  </a:cxn>
                  <a:cxn ang="0">
                    <a:pos x="1269" y="691"/>
                  </a:cxn>
                  <a:cxn ang="0">
                    <a:pos x="1087" y="758"/>
                  </a:cxn>
                  <a:cxn ang="0">
                    <a:pos x="885" y="862"/>
                  </a:cxn>
                  <a:cxn ang="0">
                    <a:pos x="668" y="979"/>
                  </a:cxn>
                  <a:cxn ang="0">
                    <a:pos x="477" y="1104"/>
                  </a:cxn>
                  <a:cxn ang="0">
                    <a:pos x="347" y="1197"/>
                  </a:cxn>
                  <a:cxn ang="0">
                    <a:pos x="232" y="1297"/>
                  </a:cxn>
                  <a:cxn ang="0">
                    <a:pos x="133" y="1396"/>
                  </a:cxn>
                  <a:cxn ang="0">
                    <a:pos x="0" y="1559"/>
                  </a:cxn>
                  <a:cxn ang="0">
                    <a:pos x="0" y="871"/>
                  </a:cxn>
                </a:cxnLst>
                <a:rect l="0" t="0" r="r" b="b"/>
                <a:pathLst>
                  <a:path w="2827" h="1560">
                    <a:moveTo>
                      <a:pt x="0" y="871"/>
                    </a:moveTo>
                    <a:lnTo>
                      <a:pt x="142" y="750"/>
                    </a:lnTo>
                    <a:lnTo>
                      <a:pt x="310" y="621"/>
                    </a:lnTo>
                    <a:lnTo>
                      <a:pt x="464" y="529"/>
                    </a:lnTo>
                    <a:lnTo>
                      <a:pt x="644" y="437"/>
                    </a:lnTo>
                    <a:lnTo>
                      <a:pt x="823" y="354"/>
                    </a:lnTo>
                    <a:lnTo>
                      <a:pt x="1027" y="279"/>
                    </a:lnTo>
                    <a:lnTo>
                      <a:pt x="1231" y="204"/>
                    </a:lnTo>
                    <a:lnTo>
                      <a:pt x="1430" y="145"/>
                    </a:lnTo>
                    <a:lnTo>
                      <a:pt x="1621" y="104"/>
                    </a:lnTo>
                    <a:lnTo>
                      <a:pt x="1801" y="62"/>
                    </a:lnTo>
                    <a:lnTo>
                      <a:pt x="1950" y="29"/>
                    </a:lnTo>
                    <a:lnTo>
                      <a:pt x="2123" y="4"/>
                    </a:lnTo>
                    <a:lnTo>
                      <a:pt x="2262" y="0"/>
                    </a:lnTo>
                    <a:lnTo>
                      <a:pt x="2390" y="1"/>
                    </a:lnTo>
                    <a:lnTo>
                      <a:pt x="2456" y="4"/>
                    </a:lnTo>
                    <a:lnTo>
                      <a:pt x="2826" y="407"/>
                    </a:lnTo>
                    <a:lnTo>
                      <a:pt x="2731" y="389"/>
                    </a:lnTo>
                    <a:lnTo>
                      <a:pt x="2612" y="379"/>
                    </a:lnTo>
                    <a:lnTo>
                      <a:pt x="2502" y="379"/>
                    </a:lnTo>
                    <a:lnTo>
                      <a:pt x="2367" y="391"/>
                    </a:lnTo>
                    <a:lnTo>
                      <a:pt x="2192" y="421"/>
                    </a:lnTo>
                    <a:lnTo>
                      <a:pt x="2080" y="443"/>
                    </a:lnTo>
                    <a:lnTo>
                      <a:pt x="1969" y="471"/>
                    </a:lnTo>
                    <a:lnTo>
                      <a:pt x="1714" y="537"/>
                    </a:lnTo>
                    <a:lnTo>
                      <a:pt x="1460" y="616"/>
                    </a:lnTo>
                    <a:lnTo>
                      <a:pt x="1269" y="691"/>
                    </a:lnTo>
                    <a:lnTo>
                      <a:pt x="1087" y="758"/>
                    </a:lnTo>
                    <a:lnTo>
                      <a:pt x="885" y="862"/>
                    </a:lnTo>
                    <a:lnTo>
                      <a:pt x="668" y="979"/>
                    </a:lnTo>
                    <a:lnTo>
                      <a:pt x="477" y="1104"/>
                    </a:lnTo>
                    <a:lnTo>
                      <a:pt x="347" y="1197"/>
                    </a:lnTo>
                    <a:lnTo>
                      <a:pt x="232" y="1297"/>
                    </a:lnTo>
                    <a:lnTo>
                      <a:pt x="133" y="1396"/>
                    </a:lnTo>
                    <a:lnTo>
                      <a:pt x="0" y="1559"/>
                    </a:lnTo>
                    <a:lnTo>
                      <a:pt x="0" y="871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ltGray">
              <a:xfrm>
                <a:off x="0" y="833"/>
                <a:ext cx="3216" cy="1677"/>
              </a:xfrm>
              <a:custGeom>
                <a:avLst/>
                <a:gdLst/>
                <a:ahLst/>
                <a:cxnLst>
                  <a:cxn ang="0">
                    <a:pos x="0" y="1342"/>
                  </a:cxn>
                  <a:cxn ang="0">
                    <a:pos x="74" y="1250"/>
                  </a:cxn>
                  <a:cxn ang="0">
                    <a:pos x="198" y="1110"/>
                  </a:cxn>
                  <a:cxn ang="0">
                    <a:pos x="321" y="995"/>
                  </a:cxn>
                  <a:cxn ang="0">
                    <a:pos x="426" y="901"/>
                  </a:cxn>
                  <a:cxn ang="0">
                    <a:pos x="501" y="835"/>
                  </a:cxn>
                  <a:cxn ang="0">
                    <a:pos x="588" y="771"/>
                  </a:cxn>
                  <a:cxn ang="0">
                    <a:pos x="687" y="700"/>
                  </a:cxn>
                  <a:cxn ang="0">
                    <a:pos x="842" y="608"/>
                  </a:cxn>
                  <a:cxn ang="0">
                    <a:pos x="1016" y="508"/>
                  </a:cxn>
                  <a:cxn ang="0">
                    <a:pos x="1226" y="408"/>
                  </a:cxn>
                  <a:cxn ang="0">
                    <a:pos x="1430" y="316"/>
                  </a:cxn>
                  <a:cxn ang="0">
                    <a:pos x="1616" y="250"/>
                  </a:cxn>
                  <a:cxn ang="0">
                    <a:pos x="1821" y="183"/>
                  </a:cxn>
                  <a:cxn ang="0">
                    <a:pos x="2018" y="125"/>
                  </a:cxn>
                  <a:cxn ang="0">
                    <a:pos x="2223" y="75"/>
                  </a:cxn>
                  <a:cxn ang="0">
                    <a:pos x="2427" y="37"/>
                  </a:cxn>
                  <a:cxn ang="0">
                    <a:pos x="2576" y="16"/>
                  </a:cxn>
                  <a:cxn ang="0">
                    <a:pos x="2732" y="1"/>
                  </a:cxn>
                  <a:cxn ang="0">
                    <a:pos x="2854" y="0"/>
                  </a:cxn>
                  <a:cxn ang="0">
                    <a:pos x="2966" y="9"/>
                  </a:cxn>
                  <a:cxn ang="0">
                    <a:pos x="3215" y="273"/>
                  </a:cxn>
                  <a:cxn ang="0">
                    <a:pos x="3109" y="208"/>
                  </a:cxn>
                  <a:cxn ang="0">
                    <a:pos x="3017" y="175"/>
                  </a:cxn>
                  <a:cxn ang="0">
                    <a:pos x="2921" y="163"/>
                  </a:cxn>
                  <a:cxn ang="0">
                    <a:pos x="2836" y="166"/>
                  </a:cxn>
                  <a:cxn ang="0">
                    <a:pos x="2743" y="172"/>
                  </a:cxn>
                  <a:cxn ang="0">
                    <a:pos x="2644" y="183"/>
                  </a:cxn>
                  <a:cxn ang="0">
                    <a:pos x="2526" y="204"/>
                  </a:cxn>
                  <a:cxn ang="0">
                    <a:pos x="2421" y="225"/>
                  </a:cxn>
                  <a:cxn ang="0">
                    <a:pos x="2180" y="283"/>
                  </a:cxn>
                  <a:cxn ang="0">
                    <a:pos x="1907" y="358"/>
                  </a:cxn>
                  <a:cxn ang="0">
                    <a:pos x="1715" y="425"/>
                  </a:cxn>
                  <a:cxn ang="0">
                    <a:pos x="1523" y="500"/>
                  </a:cxn>
                  <a:cxn ang="0">
                    <a:pos x="1300" y="600"/>
                  </a:cxn>
                  <a:cxn ang="0">
                    <a:pos x="1090" y="708"/>
                  </a:cxn>
                  <a:cxn ang="0">
                    <a:pos x="873" y="833"/>
                  </a:cxn>
                  <a:cxn ang="0">
                    <a:pos x="764" y="908"/>
                  </a:cxn>
                  <a:cxn ang="0">
                    <a:pos x="663" y="983"/>
                  </a:cxn>
                  <a:cxn ang="0">
                    <a:pos x="488" y="1125"/>
                  </a:cxn>
                  <a:cxn ang="0">
                    <a:pos x="358" y="1259"/>
                  </a:cxn>
                  <a:cxn ang="0">
                    <a:pos x="235" y="1392"/>
                  </a:cxn>
                  <a:cxn ang="0">
                    <a:pos x="108" y="1538"/>
                  </a:cxn>
                  <a:cxn ang="0">
                    <a:pos x="0" y="1676"/>
                  </a:cxn>
                  <a:cxn ang="0">
                    <a:pos x="0" y="1342"/>
                  </a:cxn>
                </a:cxnLst>
                <a:rect l="0" t="0" r="r" b="b"/>
                <a:pathLst>
                  <a:path w="3216" h="1677">
                    <a:moveTo>
                      <a:pt x="0" y="1342"/>
                    </a:moveTo>
                    <a:lnTo>
                      <a:pt x="74" y="1250"/>
                    </a:lnTo>
                    <a:lnTo>
                      <a:pt x="198" y="1110"/>
                    </a:lnTo>
                    <a:lnTo>
                      <a:pt x="321" y="995"/>
                    </a:lnTo>
                    <a:lnTo>
                      <a:pt x="426" y="901"/>
                    </a:lnTo>
                    <a:lnTo>
                      <a:pt x="501" y="835"/>
                    </a:lnTo>
                    <a:lnTo>
                      <a:pt x="588" y="771"/>
                    </a:lnTo>
                    <a:lnTo>
                      <a:pt x="687" y="700"/>
                    </a:lnTo>
                    <a:lnTo>
                      <a:pt x="842" y="608"/>
                    </a:lnTo>
                    <a:lnTo>
                      <a:pt x="1016" y="508"/>
                    </a:lnTo>
                    <a:lnTo>
                      <a:pt x="1226" y="408"/>
                    </a:lnTo>
                    <a:lnTo>
                      <a:pt x="1430" y="316"/>
                    </a:lnTo>
                    <a:lnTo>
                      <a:pt x="1616" y="250"/>
                    </a:lnTo>
                    <a:lnTo>
                      <a:pt x="1821" y="183"/>
                    </a:lnTo>
                    <a:lnTo>
                      <a:pt x="2018" y="125"/>
                    </a:lnTo>
                    <a:lnTo>
                      <a:pt x="2223" y="75"/>
                    </a:lnTo>
                    <a:lnTo>
                      <a:pt x="2427" y="37"/>
                    </a:lnTo>
                    <a:lnTo>
                      <a:pt x="2576" y="16"/>
                    </a:lnTo>
                    <a:lnTo>
                      <a:pt x="2732" y="1"/>
                    </a:lnTo>
                    <a:lnTo>
                      <a:pt x="2854" y="0"/>
                    </a:lnTo>
                    <a:lnTo>
                      <a:pt x="2966" y="9"/>
                    </a:lnTo>
                    <a:lnTo>
                      <a:pt x="3215" y="273"/>
                    </a:lnTo>
                    <a:lnTo>
                      <a:pt x="3109" y="208"/>
                    </a:lnTo>
                    <a:lnTo>
                      <a:pt x="3017" y="175"/>
                    </a:lnTo>
                    <a:lnTo>
                      <a:pt x="2921" y="163"/>
                    </a:lnTo>
                    <a:lnTo>
                      <a:pt x="2836" y="166"/>
                    </a:lnTo>
                    <a:lnTo>
                      <a:pt x="2743" y="172"/>
                    </a:lnTo>
                    <a:lnTo>
                      <a:pt x="2644" y="183"/>
                    </a:lnTo>
                    <a:lnTo>
                      <a:pt x="2526" y="204"/>
                    </a:lnTo>
                    <a:lnTo>
                      <a:pt x="2421" y="225"/>
                    </a:lnTo>
                    <a:lnTo>
                      <a:pt x="2180" y="283"/>
                    </a:lnTo>
                    <a:lnTo>
                      <a:pt x="1907" y="358"/>
                    </a:lnTo>
                    <a:lnTo>
                      <a:pt x="1715" y="425"/>
                    </a:lnTo>
                    <a:lnTo>
                      <a:pt x="1523" y="500"/>
                    </a:lnTo>
                    <a:lnTo>
                      <a:pt x="1300" y="600"/>
                    </a:lnTo>
                    <a:lnTo>
                      <a:pt x="1090" y="708"/>
                    </a:lnTo>
                    <a:lnTo>
                      <a:pt x="873" y="833"/>
                    </a:lnTo>
                    <a:lnTo>
                      <a:pt x="764" y="908"/>
                    </a:lnTo>
                    <a:lnTo>
                      <a:pt x="663" y="983"/>
                    </a:lnTo>
                    <a:lnTo>
                      <a:pt x="488" y="1125"/>
                    </a:lnTo>
                    <a:lnTo>
                      <a:pt x="358" y="1259"/>
                    </a:lnTo>
                    <a:lnTo>
                      <a:pt x="235" y="1392"/>
                    </a:lnTo>
                    <a:lnTo>
                      <a:pt x="108" y="1538"/>
                    </a:lnTo>
                    <a:lnTo>
                      <a:pt x="0" y="1676"/>
                    </a:lnTo>
                    <a:lnTo>
                      <a:pt x="0" y="1342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288338" cy="3402013"/>
            <a:chOff x="0" y="0"/>
            <a:chExt cx="5221" cy="2143"/>
          </a:xfrm>
        </p:grpSpPr>
        <p:sp>
          <p:nvSpPr>
            <p:cNvPr id="2" name="Freeform 3"/>
            <p:cNvSpPr>
              <a:spLocks/>
            </p:cNvSpPr>
            <p:nvPr/>
          </p:nvSpPr>
          <p:spPr bwMode="ltGray">
            <a:xfrm>
              <a:off x="1716" y="0"/>
              <a:ext cx="3505" cy="1469"/>
            </a:xfrm>
            <a:custGeom>
              <a:avLst/>
              <a:gdLst/>
              <a:ahLst/>
              <a:cxnLst>
                <a:cxn ang="0">
                  <a:pos x="420" y="932"/>
                </a:cxn>
                <a:cxn ang="0">
                  <a:pos x="390" y="969"/>
                </a:cxn>
                <a:cxn ang="0">
                  <a:pos x="360" y="1014"/>
                </a:cxn>
                <a:cxn ang="0">
                  <a:pos x="342" y="1056"/>
                </a:cxn>
                <a:cxn ang="0">
                  <a:pos x="336" y="1106"/>
                </a:cxn>
                <a:cxn ang="0">
                  <a:pos x="336" y="1155"/>
                </a:cxn>
                <a:cxn ang="0">
                  <a:pos x="348" y="1219"/>
                </a:cxn>
                <a:cxn ang="0">
                  <a:pos x="378" y="1263"/>
                </a:cxn>
                <a:cxn ang="0">
                  <a:pos x="420" y="1311"/>
                </a:cxn>
                <a:cxn ang="0">
                  <a:pos x="504" y="1388"/>
                </a:cxn>
                <a:cxn ang="0">
                  <a:pos x="582" y="1422"/>
                </a:cxn>
                <a:cxn ang="0">
                  <a:pos x="666" y="1445"/>
                </a:cxn>
                <a:cxn ang="0">
                  <a:pos x="735" y="1458"/>
                </a:cxn>
                <a:cxn ang="0">
                  <a:pos x="822" y="1466"/>
                </a:cxn>
                <a:cxn ang="0">
                  <a:pos x="918" y="1468"/>
                </a:cxn>
                <a:cxn ang="0">
                  <a:pos x="1029" y="1465"/>
                </a:cxn>
                <a:cxn ang="0">
                  <a:pos x="1116" y="1455"/>
                </a:cxn>
                <a:cxn ang="0">
                  <a:pos x="1215" y="1435"/>
                </a:cxn>
                <a:cxn ang="0">
                  <a:pos x="1308" y="1404"/>
                </a:cxn>
                <a:cxn ang="0">
                  <a:pos x="1395" y="1366"/>
                </a:cxn>
                <a:cxn ang="0">
                  <a:pos x="1500" y="1301"/>
                </a:cxn>
                <a:cxn ang="0">
                  <a:pos x="1560" y="1260"/>
                </a:cxn>
                <a:cxn ang="0">
                  <a:pos x="1620" y="1219"/>
                </a:cxn>
                <a:cxn ang="0">
                  <a:pos x="1680" y="1164"/>
                </a:cxn>
                <a:cxn ang="0">
                  <a:pos x="1728" y="1117"/>
                </a:cxn>
                <a:cxn ang="0">
                  <a:pos x="1770" y="1065"/>
                </a:cxn>
                <a:cxn ang="0">
                  <a:pos x="1821" y="1014"/>
                </a:cxn>
                <a:cxn ang="0">
                  <a:pos x="1875" y="972"/>
                </a:cxn>
                <a:cxn ang="0">
                  <a:pos x="1932" y="934"/>
                </a:cxn>
                <a:cxn ang="0">
                  <a:pos x="2004" y="894"/>
                </a:cxn>
                <a:cxn ang="0">
                  <a:pos x="2088" y="861"/>
                </a:cxn>
                <a:cxn ang="0">
                  <a:pos x="2181" y="834"/>
                </a:cxn>
                <a:cxn ang="0">
                  <a:pos x="2271" y="812"/>
                </a:cxn>
                <a:cxn ang="0">
                  <a:pos x="2358" y="795"/>
                </a:cxn>
                <a:cxn ang="0">
                  <a:pos x="2463" y="782"/>
                </a:cxn>
                <a:cxn ang="0">
                  <a:pos x="2568" y="780"/>
                </a:cxn>
                <a:cxn ang="0">
                  <a:pos x="2676" y="779"/>
                </a:cxn>
                <a:cxn ang="0">
                  <a:pos x="2952" y="789"/>
                </a:cxn>
                <a:cxn ang="0">
                  <a:pos x="3240" y="820"/>
                </a:cxn>
                <a:cxn ang="0">
                  <a:pos x="3504" y="871"/>
                </a:cxn>
                <a:cxn ang="0">
                  <a:pos x="2460" y="0"/>
                </a:cxn>
                <a:cxn ang="0">
                  <a:pos x="0" y="0"/>
                </a:cxn>
                <a:cxn ang="0">
                  <a:pos x="420" y="932"/>
                </a:cxn>
              </a:cxnLst>
              <a:rect l="0" t="0" r="r" b="b"/>
              <a:pathLst>
                <a:path w="3505" h="1469">
                  <a:moveTo>
                    <a:pt x="420" y="932"/>
                  </a:moveTo>
                  <a:lnTo>
                    <a:pt x="390" y="969"/>
                  </a:lnTo>
                  <a:lnTo>
                    <a:pt x="360" y="1014"/>
                  </a:lnTo>
                  <a:lnTo>
                    <a:pt x="342" y="1056"/>
                  </a:lnTo>
                  <a:lnTo>
                    <a:pt x="336" y="1106"/>
                  </a:lnTo>
                  <a:lnTo>
                    <a:pt x="336" y="1155"/>
                  </a:lnTo>
                  <a:lnTo>
                    <a:pt x="348" y="1219"/>
                  </a:lnTo>
                  <a:lnTo>
                    <a:pt x="378" y="1263"/>
                  </a:lnTo>
                  <a:lnTo>
                    <a:pt x="420" y="1311"/>
                  </a:lnTo>
                  <a:lnTo>
                    <a:pt x="504" y="1388"/>
                  </a:lnTo>
                  <a:lnTo>
                    <a:pt x="582" y="1422"/>
                  </a:lnTo>
                  <a:lnTo>
                    <a:pt x="666" y="1445"/>
                  </a:lnTo>
                  <a:lnTo>
                    <a:pt x="735" y="1458"/>
                  </a:lnTo>
                  <a:lnTo>
                    <a:pt x="822" y="1466"/>
                  </a:lnTo>
                  <a:lnTo>
                    <a:pt x="918" y="1468"/>
                  </a:lnTo>
                  <a:lnTo>
                    <a:pt x="1029" y="1465"/>
                  </a:lnTo>
                  <a:lnTo>
                    <a:pt x="1116" y="1455"/>
                  </a:lnTo>
                  <a:lnTo>
                    <a:pt x="1215" y="1435"/>
                  </a:lnTo>
                  <a:lnTo>
                    <a:pt x="1308" y="1404"/>
                  </a:lnTo>
                  <a:lnTo>
                    <a:pt x="1395" y="1366"/>
                  </a:lnTo>
                  <a:lnTo>
                    <a:pt x="1500" y="1301"/>
                  </a:lnTo>
                  <a:lnTo>
                    <a:pt x="1560" y="1260"/>
                  </a:lnTo>
                  <a:lnTo>
                    <a:pt x="1620" y="1219"/>
                  </a:lnTo>
                  <a:lnTo>
                    <a:pt x="1680" y="1164"/>
                  </a:lnTo>
                  <a:lnTo>
                    <a:pt x="1728" y="1117"/>
                  </a:lnTo>
                  <a:lnTo>
                    <a:pt x="1770" y="1065"/>
                  </a:lnTo>
                  <a:lnTo>
                    <a:pt x="1821" y="1014"/>
                  </a:lnTo>
                  <a:lnTo>
                    <a:pt x="1875" y="972"/>
                  </a:lnTo>
                  <a:lnTo>
                    <a:pt x="1932" y="934"/>
                  </a:lnTo>
                  <a:lnTo>
                    <a:pt x="2004" y="894"/>
                  </a:lnTo>
                  <a:lnTo>
                    <a:pt x="2088" y="861"/>
                  </a:lnTo>
                  <a:lnTo>
                    <a:pt x="2181" y="834"/>
                  </a:lnTo>
                  <a:lnTo>
                    <a:pt x="2271" y="812"/>
                  </a:lnTo>
                  <a:lnTo>
                    <a:pt x="2358" y="795"/>
                  </a:lnTo>
                  <a:lnTo>
                    <a:pt x="2463" y="782"/>
                  </a:lnTo>
                  <a:lnTo>
                    <a:pt x="2568" y="780"/>
                  </a:lnTo>
                  <a:lnTo>
                    <a:pt x="2676" y="779"/>
                  </a:lnTo>
                  <a:lnTo>
                    <a:pt x="2952" y="789"/>
                  </a:lnTo>
                  <a:lnTo>
                    <a:pt x="3240" y="820"/>
                  </a:lnTo>
                  <a:lnTo>
                    <a:pt x="3504" y="871"/>
                  </a:lnTo>
                  <a:lnTo>
                    <a:pt x="2460" y="0"/>
                  </a:lnTo>
                  <a:lnTo>
                    <a:pt x="0" y="0"/>
                  </a:lnTo>
                  <a:lnTo>
                    <a:pt x="420" y="93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" name="Freeform 4"/>
            <p:cNvSpPr>
              <a:spLocks/>
            </p:cNvSpPr>
            <p:nvPr/>
          </p:nvSpPr>
          <p:spPr bwMode="ltGray">
            <a:xfrm>
              <a:off x="2004" y="877"/>
              <a:ext cx="877" cy="492"/>
            </a:xfrm>
            <a:custGeom>
              <a:avLst/>
              <a:gdLst/>
              <a:ahLst/>
              <a:cxnLst>
                <a:cxn ang="0">
                  <a:pos x="876" y="159"/>
                </a:cxn>
                <a:cxn ang="0">
                  <a:pos x="864" y="197"/>
                </a:cxn>
                <a:cxn ang="0">
                  <a:pos x="843" y="221"/>
                </a:cxn>
                <a:cxn ang="0">
                  <a:pos x="804" y="237"/>
                </a:cxn>
                <a:cxn ang="0">
                  <a:pos x="759" y="248"/>
                </a:cxn>
                <a:cxn ang="0">
                  <a:pos x="696" y="253"/>
                </a:cxn>
                <a:cxn ang="0">
                  <a:pos x="612" y="251"/>
                </a:cxn>
                <a:cxn ang="0">
                  <a:pos x="513" y="248"/>
                </a:cxn>
                <a:cxn ang="0">
                  <a:pos x="435" y="253"/>
                </a:cxn>
                <a:cxn ang="0">
                  <a:pos x="369" y="260"/>
                </a:cxn>
                <a:cxn ang="0">
                  <a:pos x="318" y="272"/>
                </a:cxn>
                <a:cxn ang="0">
                  <a:pos x="275" y="283"/>
                </a:cxn>
                <a:cxn ang="0">
                  <a:pos x="234" y="305"/>
                </a:cxn>
                <a:cxn ang="0">
                  <a:pos x="207" y="327"/>
                </a:cxn>
                <a:cxn ang="0">
                  <a:pos x="180" y="366"/>
                </a:cxn>
                <a:cxn ang="0">
                  <a:pos x="171" y="401"/>
                </a:cxn>
                <a:cxn ang="0">
                  <a:pos x="174" y="437"/>
                </a:cxn>
                <a:cxn ang="0">
                  <a:pos x="191" y="491"/>
                </a:cxn>
                <a:cxn ang="0">
                  <a:pos x="135" y="440"/>
                </a:cxn>
                <a:cxn ang="0">
                  <a:pos x="93" y="394"/>
                </a:cxn>
                <a:cxn ang="0">
                  <a:pos x="60" y="350"/>
                </a:cxn>
                <a:cxn ang="0">
                  <a:pos x="29" y="288"/>
                </a:cxn>
                <a:cxn ang="0">
                  <a:pos x="15" y="236"/>
                </a:cxn>
                <a:cxn ang="0">
                  <a:pos x="2" y="179"/>
                </a:cxn>
                <a:cxn ang="0">
                  <a:pos x="0" y="125"/>
                </a:cxn>
                <a:cxn ang="0">
                  <a:pos x="3" y="80"/>
                </a:cxn>
                <a:cxn ang="0">
                  <a:pos x="43" y="65"/>
                </a:cxn>
                <a:cxn ang="0">
                  <a:pos x="109" y="48"/>
                </a:cxn>
                <a:cxn ang="0">
                  <a:pos x="189" y="30"/>
                </a:cxn>
                <a:cxn ang="0">
                  <a:pos x="276" y="12"/>
                </a:cxn>
                <a:cxn ang="0">
                  <a:pos x="363" y="0"/>
                </a:cxn>
                <a:cxn ang="0">
                  <a:pos x="462" y="0"/>
                </a:cxn>
                <a:cxn ang="0">
                  <a:pos x="549" y="5"/>
                </a:cxn>
                <a:cxn ang="0">
                  <a:pos x="642" y="20"/>
                </a:cxn>
                <a:cxn ang="0">
                  <a:pos x="717" y="38"/>
                </a:cxn>
                <a:cxn ang="0">
                  <a:pos x="759" y="54"/>
                </a:cxn>
                <a:cxn ang="0">
                  <a:pos x="807" y="86"/>
                </a:cxn>
                <a:cxn ang="0">
                  <a:pos x="846" y="125"/>
                </a:cxn>
                <a:cxn ang="0">
                  <a:pos x="876" y="159"/>
                </a:cxn>
              </a:cxnLst>
              <a:rect l="0" t="0" r="r" b="b"/>
              <a:pathLst>
                <a:path w="877" h="492">
                  <a:moveTo>
                    <a:pt x="876" y="159"/>
                  </a:moveTo>
                  <a:lnTo>
                    <a:pt x="864" y="197"/>
                  </a:lnTo>
                  <a:lnTo>
                    <a:pt x="843" y="221"/>
                  </a:lnTo>
                  <a:lnTo>
                    <a:pt x="804" y="237"/>
                  </a:lnTo>
                  <a:lnTo>
                    <a:pt x="759" y="248"/>
                  </a:lnTo>
                  <a:lnTo>
                    <a:pt x="696" y="253"/>
                  </a:lnTo>
                  <a:lnTo>
                    <a:pt x="612" y="251"/>
                  </a:lnTo>
                  <a:lnTo>
                    <a:pt x="513" y="248"/>
                  </a:lnTo>
                  <a:lnTo>
                    <a:pt x="435" y="253"/>
                  </a:lnTo>
                  <a:lnTo>
                    <a:pt x="369" y="260"/>
                  </a:lnTo>
                  <a:lnTo>
                    <a:pt x="318" y="272"/>
                  </a:lnTo>
                  <a:lnTo>
                    <a:pt x="275" y="283"/>
                  </a:lnTo>
                  <a:lnTo>
                    <a:pt x="234" y="305"/>
                  </a:lnTo>
                  <a:lnTo>
                    <a:pt x="207" y="327"/>
                  </a:lnTo>
                  <a:lnTo>
                    <a:pt x="180" y="366"/>
                  </a:lnTo>
                  <a:lnTo>
                    <a:pt x="171" y="401"/>
                  </a:lnTo>
                  <a:lnTo>
                    <a:pt x="174" y="437"/>
                  </a:lnTo>
                  <a:lnTo>
                    <a:pt x="191" y="491"/>
                  </a:lnTo>
                  <a:lnTo>
                    <a:pt x="135" y="440"/>
                  </a:lnTo>
                  <a:lnTo>
                    <a:pt x="93" y="394"/>
                  </a:lnTo>
                  <a:lnTo>
                    <a:pt x="60" y="350"/>
                  </a:lnTo>
                  <a:lnTo>
                    <a:pt x="29" y="288"/>
                  </a:lnTo>
                  <a:lnTo>
                    <a:pt x="15" y="236"/>
                  </a:lnTo>
                  <a:lnTo>
                    <a:pt x="2" y="179"/>
                  </a:lnTo>
                  <a:lnTo>
                    <a:pt x="0" y="125"/>
                  </a:lnTo>
                  <a:lnTo>
                    <a:pt x="3" y="80"/>
                  </a:lnTo>
                  <a:lnTo>
                    <a:pt x="43" y="65"/>
                  </a:lnTo>
                  <a:lnTo>
                    <a:pt x="109" y="48"/>
                  </a:lnTo>
                  <a:lnTo>
                    <a:pt x="189" y="30"/>
                  </a:lnTo>
                  <a:lnTo>
                    <a:pt x="276" y="12"/>
                  </a:lnTo>
                  <a:lnTo>
                    <a:pt x="363" y="0"/>
                  </a:lnTo>
                  <a:lnTo>
                    <a:pt x="462" y="0"/>
                  </a:lnTo>
                  <a:lnTo>
                    <a:pt x="549" y="5"/>
                  </a:lnTo>
                  <a:lnTo>
                    <a:pt x="642" y="20"/>
                  </a:lnTo>
                  <a:lnTo>
                    <a:pt x="717" y="38"/>
                  </a:lnTo>
                  <a:lnTo>
                    <a:pt x="759" y="54"/>
                  </a:lnTo>
                  <a:lnTo>
                    <a:pt x="807" y="86"/>
                  </a:lnTo>
                  <a:lnTo>
                    <a:pt x="846" y="125"/>
                  </a:lnTo>
                  <a:lnTo>
                    <a:pt x="876" y="159"/>
                  </a:lnTo>
                </a:path>
              </a:pathLst>
            </a:custGeom>
            <a:solidFill>
              <a:schemeClr val="bg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ltGray">
            <a:xfrm>
              <a:off x="0" y="0"/>
              <a:ext cx="2881" cy="2143"/>
            </a:xfrm>
            <a:custGeom>
              <a:avLst/>
              <a:gdLst/>
              <a:ahLst/>
              <a:cxnLst>
                <a:cxn ang="0">
                  <a:pos x="0" y="2142"/>
                </a:cxn>
                <a:cxn ang="0">
                  <a:pos x="81" y="2032"/>
                </a:cxn>
                <a:cxn ang="0">
                  <a:pos x="183" y="1928"/>
                </a:cxn>
                <a:cxn ang="0">
                  <a:pos x="276" y="1833"/>
                </a:cxn>
                <a:cxn ang="0">
                  <a:pos x="370" y="1736"/>
                </a:cxn>
                <a:cxn ang="0">
                  <a:pos x="468" y="1653"/>
                </a:cxn>
                <a:cxn ang="0">
                  <a:pos x="571" y="1572"/>
                </a:cxn>
                <a:cxn ang="0">
                  <a:pos x="712" y="1480"/>
                </a:cxn>
                <a:cxn ang="0">
                  <a:pos x="824" y="1410"/>
                </a:cxn>
                <a:cxn ang="0">
                  <a:pos x="1064" y="1285"/>
                </a:cxn>
                <a:cxn ang="0">
                  <a:pos x="1303" y="1182"/>
                </a:cxn>
                <a:cxn ang="0">
                  <a:pos x="1536" y="1103"/>
                </a:cxn>
                <a:cxn ang="0">
                  <a:pos x="1757" y="1029"/>
                </a:cxn>
                <a:cxn ang="0">
                  <a:pos x="2001" y="958"/>
                </a:cxn>
                <a:cxn ang="0">
                  <a:pos x="2097" y="930"/>
                </a:cxn>
                <a:cxn ang="0">
                  <a:pos x="2202" y="904"/>
                </a:cxn>
                <a:cxn ang="0">
                  <a:pos x="2289" y="884"/>
                </a:cxn>
                <a:cxn ang="0">
                  <a:pos x="2385" y="876"/>
                </a:cxn>
                <a:cxn ang="0">
                  <a:pos x="2469" y="873"/>
                </a:cxn>
                <a:cxn ang="0">
                  <a:pos x="2559" y="881"/>
                </a:cxn>
                <a:cxn ang="0">
                  <a:pos x="2634" y="893"/>
                </a:cxn>
                <a:cxn ang="0">
                  <a:pos x="2703" y="912"/>
                </a:cxn>
                <a:cxn ang="0">
                  <a:pos x="2769" y="939"/>
                </a:cxn>
                <a:cxn ang="0">
                  <a:pos x="2829" y="979"/>
                </a:cxn>
                <a:cxn ang="0">
                  <a:pos x="2880" y="1035"/>
                </a:cxn>
                <a:cxn ang="0">
                  <a:pos x="2877" y="981"/>
                </a:cxn>
                <a:cxn ang="0">
                  <a:pos x="2868" y="943"/>
                </a:cxn>
                <a:cxn ang="0">
                  <a:pos x="2847" y="894"/>
                </a:cxn>
                <a:cxn ang="0">
                  <a:pos x="2817" y="853"/>
                </a:cxn>
                <a:cxn ang="0">
                  <a:pos x="2781" y="816"/>
                </a:cxn>
                <a:cxn ang="0">
                  <a:pos x="2742" y="779"/>
                </a:cxn>
                <a:cxn ang="0">
                  <a:pos x="1884" y="0"/>
                </a:cxn>
                <a:cxn ang="0">
                  <a:pos x="0" y="0"/>
                </a:cxn>
                <a:cxn ang="0">
                  <a:pos x="0" y="2142"/>
                </a:cxn>
              </a:cxnLst>
              <a:rect l="0" t="0" r="r" b="b"/>
              <a:pathLst>
                <a:path w="2881" h="2143">
                  <a:moveTo>
                    <a:pt x="0" y="2142"/>
                  </a:moveTo>
                  <a:lnTo>
                    <a:pt x="81" y="2032"/>
                  </a:lnTo>
                  <a:lnTo>
                    <a:pt x="183" y="1928"/>
                  </a:lnTo>
                  <a:lnTo>
                    <a:pt x="276" y="1833"/>
                  </a:lnTo>
                  <a:lnTo>
                    <a:pt x="370" y="1736"/>
                  </a:lnTo>
                  <a:lnTo>
                    <a:pt x="468" y="1653"/>
                  </a:lnTo>
                  <a:lnTo>
                    <a:pt x="571" y="1572"/>
                  </a:lnTo>
                  <a:lnTo>
                    <a:pt x="712" y="1480"/>
                  </a:lnTo>
                  <a:lnTo>
                    <a:pt x="824" y="1410"/>
                  </a:lnTo>
                  <a:lnTo>
                    <a:pt x="1064" y="1285"/>
                  </a:lnTo>
                  <a:lnTo>
                    <a:pt x="1303" y="1182"/>
                  </a:lnTo>
                  <a:lnTo>
                    <a:pt x="1536" y="1103"/>
                  </a:lnTo>
                  <a:lnTo>
                    <a:pt x="1757" y="1029"/>
                  </a:lnTo>
                  <a:lnTo>
                    <a:pt x="2001" y="958"/>
                  </a:lnTo>
                  <a:lnTo>
                    <a:pt x="2097" y="930"/>
                  </a:lnTo>
                  <a:lnTo>
                    <a:pt x="2202" y="904"/>
                  </a:lnTo>
                  <a:lnTo>
                    <a:pt x="2289" y="884"/>
                  </a:lnTo>
                  <a:lnTo>
                    <a:pt x="2385" y="876"/>
                  </a:lnTo>
                  <a:lnTo>
                    <a:pt x="2469" y="873"/>
                  </a:lnTo>
                  <a:lnTo>
                    <a:pt x="2559" y="881"/>
                  </a:lnTo>
                  <a:lnTo>
                    <a:pt x="2634" y="893"/>
                  </a:lnTo>
                  <a:lnTo>
                    <a:pt x="2703" y="912"/>
                  </a:lnTo>
                  <a:lnTo>
                    <a:pt x="2769" y="939"/>
                  </a:lnTo>
                  <a:lnTo>
                    <a:pt x="2829" y="979"/>
                  </a:lnTo>
                  <a:lnTo>
                    <a:pt x="2880" y="1035"/>
                  </a:lnTo>
                  <a:lnTo>
                    <a:pt x="2877" y="981"/>
                  </a:lnTo>
                  <a:lnTo>
                    <a:pt x="2868" y="943"/>
                  </a:lnTo>
                  <a:lnTo>
                    <a:pt x="2847" y="894"/>
                  </a:lnTo>
                  <a:lnTo>
                    <a:pt x="2817" y="853"/>
                  </a:lnTo>
                  <a:lnTo>
                    <a:pt x="2781" y="816"/>
                  </a:lnTo>
                  <a:lnTo>
                    <a:pt x="2742" y="779"/>
                  </a:lnTo>
                  <a:lnTo>
                    <a:pt x="1884" y="0"/>
                  </a:lnTo>
                  <a:lnTo>
                    <a:pt x="0" y="0"/>
                  </a:lnTo>
                  <a:lnTo>
                    <a:pt x="0" y="2142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0" y="0"/>
              <a:ext cx="2769" cy="1807"/>
              <a:chOff x="0" y="0"/>
              <a:chExt cx="2769" cy="1807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0" y="0"/>
                <a:ext cx="1993" cy="625"/>
              </a:xfrm>
              <a:custGeom>
                <a:avLst/>
                <a:gdLst/>
                <a:ahLst/>
                <a:cxnLst>
                  <a:cxn ang="0">
                    <a:pos x="0" y="402"/>
                  </a:cxn>
                  <a:cxn ang="0">
                    <a:pos x="108" y="351"/>
                  </a:cxn>
                  <a:cxn ang="0">
                    <a:pos x="225" y="298"/>
                  </a:cxn>
                  <a:cxn ang="0">
                    <a:pos x="367" y="237"/>
                  </a:cxn>
                  <a:cxn ang="0">
                    <a:pos x="494" y="190"/>
                  </a:cxn>
                  <a:cxn ang="0">
                    <a:pos x="637" y="144"/>
                  </a:cxn>
                  <a:cxn ang="0">
                    <a:pos x="765" y="108"/>
                  </a:cxn>
                  <a:cxn ang="0">
                    <a:pos x="931" y="68"/>
                  </a:cxn>
                  <a:cxn ang="0">
                    <a:pos x="1057" y="39"/>
                  </a:cxn>
                  <a:cxn ang="0">
                    <a:pos x="1162" y="21"/>
                  </a:cxn>
                  <a:cxn ang="0">
                    <a:pos x="1258" y="7"/>
                  </a:cxn>
                  <a:cxn ang="0">
                    <a:pos x="1390" y="3"/>
                  </a:cxn>
                  <a:cxn ang="0">
                    <a:pos x="1884" y="0"/>
                  </a:cxn>
                  <a:cxn ang="0">
                    <a:pos x="1992" y="96"/>
                  </a:cxn>
                  <a:cxn ang="0">
                    <a:pos x="1846" y="96"/>
                  </a:cxn>
                  <a:cxn ang="0">
                    <a:pos x="1707" y="102"/>
                  </a:cxn>
                  <a:cxn ang="0">
                    <a:pos x="1558" y="114"/>
                  </a:cxn>
                  <a:cxn ang="0">
                    <a:pos x="1437" y="129"/>
                  </a:cxn>
                  <a:cxn ang="0">
                    <a:pos x="1302" y="152"/>
                  </a:cxn>
                  <a:cxn ang="0">
                    <a:pos x="1187" y="174"/>
                  </a:cxn>
                  <a:cxn ang="0">
                    <a:pos x="1065" y="202"/>
                  </a:cxn>
                  <a:cxn ang="0">
                    <a:pos x="957" y="232"/>
                  </a:cxn>
                  <a:cxn ang="0">
                    <a:pos x="885" y="252"/>
                  </a:cxn>
                  <a:cxn ang="0">
                    <a:pos x="731" y="294"/>
                  </a:cxn>
                  <a:cxn ang="0">
                    <a:pos x="560" y="348"/>
                  </a:cxn>
                  <a:cxn ang="0">
                    <a:pos x="405" y="408"/>
                  </a:cxn>
                  <a:cxn ang="0">
                    <a:pos x="229" y="486"/>
                  </a:cxn>
                  <a:cxn ang="0">
                    <a:pos x="130" y="534"/>
                  </a:cxn>
                  <a:cxn ang="0">
                    <a:pos x="54" y="582"/>
                  </a:cxn>
                  <a:cxn ang="0">
                    <a:pos x="0" y="624"/>
                  </a:cxn>
                  <a:cxn ang="0">
                    <a:pos x="0" y="402"/>
                  </a:cxn>
                </a:cxnLst>
                <a:rect l="0" t="0" r="r" b="b"/>
                <a:pathLst>
                  <a:path w="1993" h="625">
                    <a:moveTo>
                      <a:pt x="0" y="402"/>
                    </a:moveTo>
                    <a:lnTo>
                      <a:pt x="108" y="351"/>
                    </a:lnTo>
                    <a:lnTo>
                      <a:pt x="225" y="298"/>
                    </a:lnTo>
                    <a:lnTo>
                      <a:pt x="367" y="237"/>
                    </a:lnTo>
                    <a:lnTo>
                      <a:pt x="494" y="190"/>
                    </a:lnTo>
                    <a:lnTo>
                      <a:pt x="637" y="144"/>
                    </a:lnTo>
                    <a:lnTo>
                      <a:pt x="765" y="108"/>
                    </a:lnTo>
                    <a:lnTo>
                      <a:pt x="931" y="68"/>
                    </a:lnTo>
                    <a:lnTo>
                      <a:pt x="1057" y="39"/>
                    </a:lnTo>
                    <a:lnTo>
                      <a:pt x="1162" y="21"/>
                    </a:lnTo>
                    <a:lnTo>
                      <a:pt x="1258" y="7"/>
                    </a:lnTo>
                    <a:lnTo>
                      <a:pt x="1390" y="3"/>
                    </a:lnTo>
                    <a:lnTo>
                      <a:pt x="1884" y="0"/>
                    </a:lnTo>
                    <a:lnTo>
                      <a:pt x="1992" y="96"/>
                    </a:lnTo>
                    <a:lnTo>
                      <a:pt x="1846" y="96"/>
                    </a:lnTo>
                    <a:lnTo>
                      <a:pt x="1707" y="102"/>
                    </a:lnTo>
                    <a:lnTo>
                      <a:pt x="1558" y="114"/>
                    </a:lnTo>
                    <a:lnTo>
                      <a:pt x="1437" y="129"/>
                    </a:lnTo>
                    <a:lnTo>
                      <a:pt x="1302" y="152"/>
                    </a:lnTo>
                    <a:lnTo>
                      <a:pt x="1187" y="174"/>
                    </a:lnTo>
                    <a:lnTo>
                      <a:pt x="1065" y="202"/>
                    </a:lnTo>
                    <a:lnTo>
                      <a:pt x="957" y="232"/>
                    </a:lnTo>
                    <a:lnTo>
                      <a:pt x="885" y="252"/>
                    </a:lnTo>
                    <a:lnTo>
                      <a:pt x="731" y="294"/>
                    </a:lnTo>
                    <a:lnTo>
                      <a:pt x="560" y="348"/>
                    </a:lnTo>
                    <a:lnTo>
                      <a:pt x="405" y="408"/>
                    </a:lnTo>
                    <a:lnTo>
                      <a:pt x="229" y="486"/>
                    </a:lnTo>
                    <a:lnTo>
                      <a:pt x="130" y="534"/>
                    </a:lnTo>
                    <a:lnTo>
                      <a:pt x="54" y="582"/>
                    </a:lnTo>
                    <a:lnTo>
                      <a:pt x="0" y="624"/>
                    </a:lnTo>
                    <a:lnTo>
                      <a:pt x="0" y="402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0" y="207"/>
                <a:ext cx="2435" cy="1123"/>
              </a:xfrm>
              <a:custGeom>
                <a:avLst/>
                <a:gdLst/>
                <a:ahLst/>
                <a:cxnLst>
                  <a:cxn ang="0">
                    <a:pos x="0" y="627"/>
                  </a:cxn>
                  <a:cxn ang="0">
                    <a:pos x="123" y="540"/>
                  </a:cxn>
                  <a:cxn ang="0">
                    <a:pos x="267" y="447"/>
                  </a:cxn>
                  <a:cxn ang="0">
                    <a:pos x="400" y="381"/>
                  </a:cxn>
                  <a:cxn ang="0">
                    <a:pos x="555" y="315"/>
                  </a:cxn>
                  <a:cxn ang="0">
                    <a:pos x="709" y="255"/>
                  </a:cxn>
                  <a:cxn ang="0">
                    <a:pos x="885" y="201"/>
                  </a:cxn>
                  <a:cxn ang="0">
                    <a:pos x="1061" y="147"/>
                  </a:cxn>
                  <a:cxn ang="0">
                    <a:pos x="1232" y="105"/>
                  </a:cxn>
                  <a:cxn ang="0">
                    <a:pos x="1397" y="75"/>
                  </a:cxn>
                  <a:cxn ang="0">
                    <a:pos x="1552" y="45"/>
                  </a:cxn>
                  <a:cxn ang="0">
                    <a:pos x="1680" y="21"/>
                  </a:cxn>
                  <a:cxn ang="0">
                    <a:pos x="1829" y="3"/>
                  </a:cxn>
                  <a:cxn ang="0">
                    <a:pos x="1949" y="0"/>
                  </a:cxn>
                  <a:cxn ang="0">
                    <a:pos x="2059" y="1"/>
                  </a:cxn>
                  <a:cxn ang="0">
                    <a:pos x="2116" y="3"/>
                  </a:cxn>
                  <a:cxn ang="0">
                    <a:pos x="2434" y="293"/>
                  </a:cxn>
                  <a:cxn ang="0">
                    <a:pos x="2353" y="280"/>
                  </a:cxn>
                  <a:cxn ang="0">
                    <a:pos x="2250" y="273"/>
                  </a:cxn>
                  <a:cxn ang="0">
                    <a:pos x="2155" y="273"/>
                  </a:cxn>
                  <a:cxn ang="0">
                    <a:pos x="2039" y="282"/>
                  </a:cxn>
                  <a:cxn ang="0">
                    <a:pos x="1888" y="303"/>
                  </a:cxn>
                  <a:cxn ang="0">
                    <a:pos x="1792" y="319"/>
                  </a:cxn>
                  <a:cxn ang="0">
                    <a:pos x="1696" y="339"/>
                  </a:cxn>
                  <a:cxn ang="0">
                    <a:pos x="1477" y="387"/>
                  </a:cxn>
                  <a:cxn ang="0">
                    <a:pos x="1258" y="444"/>
                  </a:cxn>
                  <a:cxn ang="0">
                    <a:pos x="1093" y="498"/>
                  </a:cxn>
                  <a:cxn ang="0">
                    <a:pos x="937" y="546"/>
                  </a:cxn>
                  <a:cxn ang="0">
                    <a:pos x="763" y="621"/>
                  </a:cxn>
                  <a:cxn ang="0">
                    <a:pos x="576" y="705"/>
                  </a:cxn>
                  <a:cxn ang="0">
                    <a:pos x="411" y="795"/>
                  </a:cxn>
                  <a:cxn ang="0">
                    <a:pos x="299" y="862"/>
                  </a:cxn>
                  <a:cxn ang="0">
                    <a:pos x="200" y="934"/>
                  </a:cxn>
                  <a:cxn ang="0">
                    <a:pos x="115" y="1005"/>
                  </a:cxn>
                  <a:cxn ang="0">
                    <a:pos x="0" y="1122"/>
                  </a:cxn>
                  <a:cxn ang="0">
                    <a:pos x="0" y="627"/>
                  </a:cxn>
                </a:cxnLst>
                <a:rect l="0" t="0" r="r" b="b"/>
                <a:pathLst>
                  <a:path w="2435" h="1123">
                    <a:moveTo>
                      <a:pt x="0" y="627"/>
                    </a:moveTo>
                    <a:lnTo>
                      <a:pt x="123" y="540"/>
                    </a:lnTo>
                    <a:lnTo>
                      <a:pt x="267" y="447"/>
                    </a:lnTo>
                    <a:lnTo>
                      <a:pt x="400" y="381"/>
                    </a:lnTo>
                    <a:lnTo>
                      <a:pt x="555" y="315"/>
                    </a:lnTo>
                    <a:lnTo>
                      <a:pt x="709" y="255"/>
                    </a:lnTo>
                    <a:lnTo>
                      <a:pt x="885" y="201"/>
                    </a:lnTo>
                    <a:lnTo>
                      <a:pt x="1061" y="147"/>
                    </a:lnTo>
                    <a:lnTo>
                      <a:pt x="1232" y="105"/>
                    </a:lnTo>
                    <a:lnTo>
                      <a:pt x="1397" y="75"/>
                    </a:lnTo>
                    <a:lnTo>
                      <a:pt x="1552" y="45"/>
                    </a:lnTo>
                    <a:lnTo>
                      <a:pt x="1680" y="21"/>
                    </a:lnTo>
                    <a:lnTo>
                      <a:pt x="1829" y="3"/>
                    </a:lnTo>
                    <a:lnTo>
                      <a:pt x="1949" y="0"/>
                    </a:lnTo>
                    <a:lnTo>
                      <a:pt x="2059" y="1"/>
                    </a:lnTo>
                    <a:lnTo>
                      <a:pt x="2116" y="3"/>
                    </a:lnTo>
                    <a:lnTo>
                      <a:pt x="2434" y="293"/>
                    </a:lnTo>
                    <a:lnTo>
                      <a:pt x="2353" y="280"/>
                    </a:lnTo>
                    <a:lnTo>
                      <a:pt x="2250" y="273"/>
                    </a:lnTo>
                    <a:lnTo>
                      <a:pt x="2155" y="273"/>
                    </a:lnTo>
                    <a:lnTo>
                      <a:pt x="2039" y="282"/>
                    </a:lnTo>
                    <a:lnTo>
                      <a:pt x="1888" y="303"/>
                    </a:lnTo>
                    <a:lnTo>
                      <a:pt x="1792" y="319"/>
                    </a:lnTo>
                    <a:lnTo>
                      <a:pt x="1696" y="339"/>
                    </a:lnTo>
                    <a:lnTo>
                      <a:pt x="1477" y="387"/>
                    </a:lnTo>
                    <a:lnTo>
                      <a:pt x="1258" y="444"/>
                    </a:lnTo>
                    <a:lnTo>
                      <a:pt x="1093" y="498"/>
                    </a:lnTo>
                    <a:lnTo>
                      <a:pt x="937" y="546"/>
                    </a:lnTo>
                    <a:lnTo>
                      <a:pt x="763" y="621"/>
                    </a:lnTo>
                    <a:lnTo>
                      <a:pt x="576" y="705"/>
                    </a:lnTo>
                    <a:lnTo>
                      <a:pt x="411" y="795"/>
                    </a:lnTo>
                    <a:lnTo>
                      <a:pt x="299" y="862"/>
                    </a:lnTo>
                    <a:lnTo>
                      <a:pt x="200" y="934"/>
                    </a:lnTo>
                    <a:lnTo>
                      <a:pt x="115" y="1005"/>
                    </a:lnTo>
                    <a:lnTo>
                      <a:pt x="0" y="1122"/>
                    </a:lnTo>
                    <a:lnTo>
                      <a:pt x="0" y="627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0" y="600"/>
                <a:ext cx="2769" cy="1207"/>
              </a:xfrm>
              <a:custGeom>
                <a:avLst/>
                <a:gdLst/>
                <a:ahLst/>
                <a:cxnLst>
                  <a:cxn ang="0">
                    <a:pos x="0" y="966"/>
                  </a:cxn>
                  <a:cxn ang="0">
                    <a:pos x="64" y="900"/>
                  </a:cxn>
                  <a:cxn ang="0">
                    <a:pos x="171" y="799"/>
                  </a:cxn>
                  <a:cxn ang="0">
                    <a:pos x="277" y="716"/>
                  </a:cxn>
                  <a:cxn ang="0">
                    <a:pos x="367" y="649"/>
                  </a:cxn>
                  <a:cxn ang="0">
                    <a:pos x="432" y="601"/>
                  </a:cxn>
                  <a:cxn ang="0">
                    <a:pos x="507" y="555"/>
                  </a:cxn>
                  <a:cxn ang="0">
                    <a:pos x="592" y="504"/>
                  </a:cxn>
                  <a:cxn ang="0">
                    <a:pos x="725" y="438"/>
                  </a:cxn>
                  <a:cxn ang="0">
                    <a:pos x="875" y="366"/>
                  </a:cxn>
                  <a:cxn ang="0">
                    <a:pos x="1056" y="294"/>
                  </a:cxn>
                  <a:cxn ang="0">
                    <a:pos x="1232" y="228"/>
                  </a:cxn>
                  <a:cxn ang="0">
                    <a:pos x="1392" y="180"/>
                  </a:cxn>
                  <a:cxn ang="0">
                    <a:pos x="1568" y="132"/>
                  </a:cxn>
                  <a:cxn ang="0">
                    <a:pos x="1738" y="90"/>
                  </a:cxn>
                  <a:cxn ang="0">
                    <a:pos x="1914" y="54"/>
                  </a:cxn>
                  <a:cxn ang="0">
                    <a:pos x="2090" y="27"/>
                  </a:cxn>
                  <a:cxn ang="0">
                    <a:pos x="2218" y="12"/>
                  </a:cxn>
                  <a:cxn ang="0">
                    <a:pos x="2353" y="1"/>
                  </a:cxn>
                  <a:cxn ang="0">
                    <a:pos x="2458" y="0"/>
                  </a:cxn>
                  <a:cxn ang="0">
                    <a:pos x="2554" y="7"/>
                  </a:cxn>
                  <a:cxn ang="0">
                    <a:pos x="2768" y="197"/>
                  </a:cxn>
                  <a:cxn ang="0">
                    <a:pos x="2677" y="150"/>
                  </a:cxn>
                  <a:cxn ang="0">
                    <a:pos x="2598" y="126"/>
                  </a:cxn>
                  <a:cxn ang="0">
                    <a:pos x="2515" y="118"/>
                  </a:cxn>
                  <a:cxn ang="0">
                    <a:pos x="2442" y="120"/>
                  </a:cxn>
                  <a:cxn ang="0">
                    <a:pos x="2362" y="124"/>
                  </a:cxn>
                  <a:cxn ang="0">
                    <a:pos x="2277" y="132"/>
                  </a:cxn>
                  <a:cxn ang="0">
                    <a:pos x="2175" y="147"/>
                  </a:cxn>
                  <a:cxn ang="0">
                    <a:pos x="2085" y="162"/>
                  </a:cxn>
                  <a:cxn ang="0">
                    <a:pos x="1877" y="204"/>
                  </a:cxn>
                  <a:cxn ang="0">
                    <a:pos x="1642" y="258"/>
                  </a:cxn>
                  <a:cxn ang="0">
                    <a:pos x="1477" y="306"/>
                  </a:cxn>
                  <a:cxn ang="0">
                    <a:pos x="1312" y="360"/>
                  </a:cxn>
                  <a:cxn ang="0">
                    <a:pos x="1120" y="432"/>
                  </a:cxn>
                  <a:cxn ang="0">
                    <a:pos x="939" y="510"/>
                  </a:cxn>
                  <a:cxn ang="0">
                    <a:pos x="752" y="600"/>
                  </a:cxn>
                  <a:cxn ang="0">
                    <a:pos x="658" y="654"/>
                  </a:cxn>
                  <a:cxn ang="0">
                    <a:pos x="571" y="708"/>
                  </a:cxn>
                  <a:cxn ang="0">
                    <a:pos x="421" y="810"/>
                  </a:cxn>
                  <a:cxn ang="0">
                    <a:pos x="309" y="906"/>
                  </a:cxn>
                  <a:cxn ang="0">
                    <a:pos x="203" y="1002"/>
                  </a:cxn>
                  <a:cxn ang="0">
                    <a:pos x="93" y="1107"/>
                  </a:cxn>
                  <a:cxn ang="0">
                    <a:pos x="0" y="1206"/>
                  </a:cxn>
                  <a:cxn ang="0">
                    <a:pos x="0" y="966"/>
                  </a:cxn>
                </a:cxnLst>
                <a:rect l="0" t="0" r="r" b="b"/>
                <a:pathLst>
                  <a:path w="2769" h="1207">
                    <a:moveTo>
                      <a:pt x="0" y="966"/>
                    </a:moveTo>
                    <a:lnTo>
                      <a:pt x="64" y="900"/>
                    </a:lnTo>
                    <a:lnTo>
                      <a:pt x="171" y="799"/>
                    </a:lnTo>
                    <a:lnTo>
                      <a:pt x="277" y="716"/>
                    </a:lnTo>
                    <a:lnTo>
                      <a:pt x="367" y="649"/>
                    </a:lnTo>
                    <a:lnTo>
                      <a:pt x="432" y="601"/>
                    </a:lnTo>
                    <a:lnTo>
                      <a:pt x="507" y="555"/>
                    </a:lnTo>
                    <a:lnTo>
                      <a:pt x="592" y="504"/>
                    </a:lnTo>
                    <a:lnTo>
                      <a:pt x="725" y="438"/>
                    </a:lnTo>
                    <a:lnTo>
                      <a:pt x="875" y="366"/>
                    </a:lnTo>
                    <a:lnTo>
                      <a:pt x="1056" y="294"/>
                    </a:lnTo>
                    <a:lnTo>
                      <a:pt x="1232" y="228"/>
                    </a:lnTo>
                    <a:lnTo>
                      <a:pt x="1392" y="180"/>
                    </a:lnTo>
                    <a:lnTo>
                      <a:pt x="1568" y="132"/>
                    </a:lnTo>
                    <a:lnTo>
                      <a:pt x="1738" y="90"/>
                    </a:lnTo>
                    <a:lnTo>
                      <a:pt x="1914" y="54"/>
                    </a:lnTo>
                    <a:lnTo>
                      <a:pt x="2090" y="27"/>
                    </a:lnTo>
                    <a:lnTo>
                      <a:pt x="2218" y="12"/>
                    </a:lnTo>
                    <a:lnTo>
                      <a:pt x="2353" y="1"/>
                    </a:lnTo>
                    <a:lnTo>
                      <a:pt x="2458" y="0"/>
                    </a:lnTo>
                    <a:lnTo>
                      <a:pt x="2554" y="7"/>
                    </a:lnTo>
                    <a:lnTo>
                      <a:pt x="2768" y="197"/>
                    </a:lnTo>
                    <a:lnTo>
                      <a:pt x="2677" y="150"/>
                    </a:lnTo>
                    <a:lnTo>
                      <a:pt x="2598" y="126"/>
                    </a:lnTo>
                    <a:lnTo>
                      <a:pt x="2515" y="118"/>
                    </a:lnTo>
                    <a:lnTo>
                      <a:pt x="2442" y="120"/>
                    </a:lnTo>
                    <a:lnTo>
                      <a:pt x="2362" y="124"/>
                    </a:lnTo>
                    <a:lnTo>
                      <a:pt x="2277" y="132"/>
                    </a:lnTo>
                    <a:lnTo>
                      <a:pt x="2175" y="147"/>
                    </a:lnTo>
                    <a:lnTo>
                      <a:pt x="2085" y="162"/>
                    </a:lnTo>
                    <a:lnTo>
                      <a:pt x="1877" y="204"/>
                    </a:lnTo>
                    <a:lnTo>
                      <a:pt x="1642" y="258"/>
                    </a:lnTo>
                    <a:lnTo>
                      <a:pt x="1477" y="306"/>
                    </a:lnTo>
                    <a:lnTo>
                      <a:pt x="1312" y="360"/>
                    </a:lnTo>
                    <a:lnTo>
                      <a:pt x="1120" y="432"/>
                    </a:lnTo>
                    <a:lnTo>
                      <a:pt x="939" y="510"/>
                    </a:lnTo>
                    <a:lnTo>
                      <a:pt x="752" y="600"/>
                    </a:lnTo>
                    <a:lnTo>
                      <a:pt x="658" y="654"/>
                    </a:lnTo>
                    <a:lnTo>
                      <a:pt x="571" y="708"/>
                    </a:lnTo>
                    <a:lnTo>
                      <a:pt x="421" y="810"/>
                    </a:lnTo>
                    <a:lnTo>
                      <a:pt x="309" y="906"/>
                    </a:lnTo>
                    <a:lnTo>
                      <a:pt x="203" y="1002"/>
                    </a:lnTo>
                    <a:lnTo>
                      <a:pt x="93" y="1107"/>
                    </a:lnTo>
                    <a:lnTo>
                      <a:pt x="0" y="1206"/>
                    </a:lnTo>
                    <a:lnTo>
                      <a:pt x="0" y="966"/>
                    </a:lnTo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1" smtClean="0"/>
            </a:lvl1pPr>
          </a:lstStyle>
          <a:p>
            <a:fld id="{8CEE701F-B259-4D5E-BC91-D7BF618490A8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1" smtClean="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1" smtClean="0"/>
            </a:lvl1pPr>
          </a:lstStyle>
          <a:p>
            <a:fld id="{5B5F0399-D606-4E79-AB59-E91088532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228600"/>
            <a:ext cx="8686800" cy="6324600"/>
          </a:xfrm>
          <a:noFill/>
        </p:spPr>
        <p:txBody>
          <a:bodyPr>
            <a:normAutofit fontScale="90000"/>
          </a:bodyPr>
          <a:lstStyle/>
          <a:p>
            <a:br>
              <a:rPr lang="en-US" sz="3200" dirty="0">
                <a:latin typeface="Tahoma" pitchFamily="34" charset="0"/>
              </a:rPr>
            </a:br>
            <a:br>
              <a:rPr lang="en-US" sz="3200" dirty="0">
                <a:latin typeface="Tahoma" pitchFamily="34" charset="0"/>
              </a:rPr>
            </a:br>
            <a:br>
              <a:rPr lang="en-US" sz="32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CBHA</a:t>
            </a:r>
            <a:br>
              <a:rPr lang="en-US" sz="32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2800" dirty="0">
                <a:latin typeface="Tahoma" pitchFamily="34" charset="0"/>
              </a:rPr>
              <a:t>Presents</a:t>
            </a:r>
            <a:br>
              <a:rPr lang="en-US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Growing Yourself, Your Team and the Organization</a:t>
            </a: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Presenter</a:t>
            </a: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Mark Sanders, LCSW, CADC</a:t>
            </a:r>
            <a:br>
              <a:rPr lang="en-US" sz="3600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sz="2000" dirty="0">
                <a:latin typeface="Tahoma" pitchFamily="34" charset="0"/>
              </a:rPr>
            </a:b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61722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5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have a clearly articulated vision.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1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“Where there is no vision the people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 shall perish.”</a:t>
            </a: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                                     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             Jesus Christ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Dr. Martin Luther King, Jr.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“I have a dream.”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2291" name="Picture 3" descr="http://t0.gstatic.com/images?q=tbn:ANd9GcQD24J5AbcI601nrPVIokLIYA-R1QjI2PxHt-fd6Qyi3EK5HJ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943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6"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“They have the ability to engage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      others in a shared vision.”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“Great managers focus on motivating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employees by focusing on their individual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uniqueness. Great leaders motivate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others by focusing on their shared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similarities.”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Harvard Business Review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36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7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selectively show their weaknesses.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 Harvard Business Review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“No one wants a perfect supervisor.”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 Vanessa Williams Church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609600" indent="-609600">
              <a:buClr>
                <a:schemeClr val="tx2"/>
              </a:buClr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The weakness should not be something that makes people think you are incapable of leading</a:t>
            </a: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sz="36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It offers protection. If you don’t show one they will invent one for you</a:t>
            </a: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914400" indent="-914400">
              <a:buClr>
                <a:schemeClr val="tx2"/>
              </a:buClr>
              <a:buFontTx/>
              <a:buAutoNum type="arabicPeriod" startAt="8"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They demonstrate humility combined with a strong will to succeed.</a:t>
            </a:r>
          </a:p>
          <a:p>
            <a:pPr marL="914400" indent="-914400">
              <a:buClr>
                <a:schemeClr val="tx2"/>
              </a:buClr>
              <a:buFontTx/>
              <a:buNone/>
            </a:pPr>
            <a:endParaRPr lang="en-US" sz="3600" dirty="0">
              <a:solidFill>
                <a:schemeClr val="tx2"/>
              </a:solidFill>
              <a:latin typeface="Tahoma" pitchFamily="34" charset="0"/>
            </a:endParaRPr>
          </a:p>
          <a:p>
            <a:pPr marL="914400" indent="-91440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“The dictionary is the only place that </a:t>
            </a:r>
          </a:p>
          <a:p>
            <a:pPr marL="914400" indent="-914400">
              <a:buClr>
                <a:schemeClr val="tx2"/>
              </a:buClr>
              <a:buFontTx/>
              <a:buNone/>
            </a:pPr>
            <a:r>
              <a:rPr lang="en-US" sz="3600" dirty="0">
                <a:solidFill>
                  <a:schemeClr val="tx2"/>
                </a:solidFill>
                <a:latin typeface="Tahoma" pitchFamily="34" charset="0"/>
              </a:rPr>
              <a:t> success comes before work.”</a:t>
            </a:r>
          </a:p>
          <a:p>
            <a:pPr marL="914400" indent="-914400">
              <a:buClr>
                <a:schemeClr val="tx2"/>
              </a:buClr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ahoma" pitchFamily="34" charset="0"/>
              </a:rPr>
              <a:t>                                               Vince Lombardi</a:t>
            </a:r>
          </a:p>
          <a:p>
            <a:pPr marL="914400" indent="-91440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914400" indent="-91440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6387" name="Picture 3" descr="http://t3.gstatic.com/images?q=tbn:ANd9GcTEYa-ViytPrqdXIcG_N16djk1KJVGcyA_6q_iBjDj-_MGEe8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”In reading articles and quotes from managers who lead companies from Good to Great, they rarely use the word ‘I’ compared to other leaders. They also have a tenacious desire to succeed.”</a:t>
            </a:r>
            <a:br>
              <a:rPr lang="en-US" dirty="0">
                <a:latin typeface="Tahoma" pitchFamily="34" charset="0"/>
              </a:rPr>
            </a:br>
            <a:br>
              <a:rPr lang="en-US" sz="13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                                     </a:t>
            </a:r>
            <a:r>
              <a:rPr lang="en-US" sz="3100" dirty="0">
                <a:latin typeface="Tahoma" pitchFamily="34" charset="0"/>
              </a:rPr>
              <a:t>Jim Collins</a:t>
            </a:r>
            <a:br>
              <a:rPr lang="en-US" sz="3100" dirty="0">
                <a:latin typeface="Tahoma" pitchFamily="34" charset="0"/>
              </a:rPr>
            </a:br>
            <a:r>
              <a:rPr lang="en-US" sz="3100" dirty="0">
                <a:latin typeface="Tahoma" pitchFamily="34" charset="0"/>
              </a:rPr>
              <a:t>                                         From Good to Great</a:t>
            </a:r>
            <a:br>
              <a:rPr lang="en-US" sz="3100" dirty="0">
                <a:latin typeface="Tahoma" pitchFamily="34" charset="0"/>
              </a:rPr>
            </a:br>
            <a:br>
              <a:rPr lang="en-US" sz="3100" dirty="0">
                <a:latin typeface="Tahoma" pitchFamily="34" charset="0"/>
              </a:rPr>
            </a:br>
            <a:br>
              <a:rPr lang="en-US" sz="34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9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practice acts of self-care.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81000"/>
            <a:ext cx="8279744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739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8156"/>
            <a:ext cx="7924800" cy="598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739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848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73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28194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5400" dirty="0">
                <a:latin typeface="Tahoma" pitchFamily="34" charset="0"/>
              </a:rPr>
            </a:br>
            <a:r>
              <a:rPr lang="en-US" sz="5400" dirty="0">
                <a:latin typeface="Tahoma" pitchFamily="34" charset="0"/>
              </a:rPr>
              <a:t>12 Things </a:t>
            </a:r>
            <a:br>
              <a:rPr lang="en-US" sz="5400" dirty="0">
                <a:latin typeface="Tahoma" pitchFamily="34" charset="0"/>
              </a:rPr>
            </a:br>
            <a:r>
              <a:rPr lang="en-US" sz="5400" dirty="0">
                <a:latin typeface="Tahoma" pitchFamily="34" charset="0"/>
              </a:rPr>
              <a:t>Great Leaders </a:t>
            </a:r>
            <a:br>
              <a:rPr lang="en-US" sz="5400" dirty="0">
                <a:latin typeface="Tahoma" pitchFamily="34" charset="0"/>
              </a:rPr>
            </a:br>
            <a:r>
              <a:rPr lang="en-US" sz="5400" dirty="0">
                <a:latin typeface="Tahoma" pitchFamily="34" charset="0"/>
              </a:rPr>
              <a:t>Do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810000"/>
            <a:ext cx="8610600" cy="2819400"/>
          </a:xfrm>
        </p:spPr>
        <p:txBody>
          <a:bodyPr/>
          <a:lstStyle/>
          <a:p>
            <a:pPr marL="609600" indent="-60960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3658"/>
            <a:ext cx="7696200" cy="592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739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 typeface="+mj-lt"/>
              <a:buAutoNum type="arabicPeriod" startAt="10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delegate effectively.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Degrees of Delegation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724400"/>
          </a:xfrm>
        </p:spPr>
        <p:txBody>
          <a:bodyPr/>
          <a:lstStyle/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1st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 to the problem. Report the facts back to me, and I’ll decide what to do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u="sng" baseline="30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into the problem. Let me know alternative actions, including pros and cons of each, and recommend one for my approval.</a:t>
            </a: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Degrees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724400"/>
          </a:xfrm>
        </p:spPr>
        <p:txBody>
          <a:bodyPr/>
          <a:lstStyle/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u="sng" baseline="30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into the problem. Let me know what you intend to do. Don’t take action until we discuss it.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u="sng" baseline="30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into the problem. Let me know what you intend to do; go ahead and do it unless you hear from me.</a:t>
            </a: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Degrees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724400"/>
          </a:xfrm>
        </p:spPr>
        <p:txBody>
          <a:bodyPr/>
          <a:lstStyle/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u="sng" baseline="30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into the problem. Take action; let me know what you did.</a:t>
            </a:r>
          </a:p>
          <a:p>
            <a:pPr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lvl="0">
              <a:buClr>
                <a:srgbClr val="FFC000"/>
              </a:buClr>
            </a:pP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u="sng" baseline="30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degree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Look into the problem. Take action; no contact with me is necessary.</a:t>
            </a: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 typeface="+mj-lt"/>
              <a:buAutoNum type="arabicPeriod" startAt="11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evaluate themselves with a desire to grow.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3716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Why Would Anyone Want to be Led by You?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828800"/>
          </a:xfrm>
          <a:noFill/>
          <a:ln/>
        </p:spPr>
        <p:txBody>
          <a:bodyPr>
            <a:noAutofit/>
          </a:bodyPr>
          <a:lstStyle/>
          <a:p>
            <a:r>
              <a:rPr lang="en-US" sz="3500" dirty="0">
                <a:latin typeface="Tahoma" pitchFamily="34" charset="0"/>
              </a:rPr>
              <a:t>6 Levels of Leadership From Appointment to Transcendence </a:t>
            </a:r>
            <a:br>
              <a:rPr lang="en-US" sz="3500" dirty="0">
                <a:latin typeface="Tahoma" pitchFamily="34" charset="0"/>
              </a:rPr>
            </a:br>
            <a:r>
              <a:rPr lang="en-US" sz="3500" dirty="0">
                <a:latin typeface="Tahoma" pitchFamily="34" charset="0"/>
              </a:rPr>
              <a:t>Where Are You?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10600" cy="4419600"/>
          </a:xfrm>
        </p:spPr>
        <p:txBody>
          <a:bodyPr/>
          <a:lstStyle/>
          <a:p>
            <a:pPr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One:	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Appointment</a:t>
            </a: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only influence you have at this level comes with the title.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lead by intimidation.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Workers do only what they are required to do.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Morale may be low.</a:t>
            </a:r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Two:	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Relationship</a:t>
            </a:r>
          </a:p>
          <a:p>
            <a:pPr>
              <a:buClr>
                <a:srgbClr val="FFC000"/>
              </a:buClr>
              <a:buNone/>
            </a:pPr>
            <a:endParaRPr lang="en-US" sz="2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relationship influences what workers do, not just regulations.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heart is involved in this level of leadership.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work with you not simply out of obligation…because they want to.</a:t>
            </a:r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Three: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Productivity</a:t>
            </a: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follow because of what you have done for them and the organization.</a:t>
            </a:r>
            <a:endParaRPr lang="en-US" sz="1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Productivity is high.</a:t>
            </a: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Morale is high.</a:t>
            </a: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Workers’ needs are being met.</a:t>
            </a: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individualize your supervision.	</a:t>
            </a: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team works together to accomplish a purpose.</a:t>
            </a:r>
          </a:p>
          <a:p>
            <a:pPr lvl="0">
              <a:buClr>
                <a:srgbClr val="FFC000"/>
              </a:buClr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team is results-oriented.</a:t>
            </a:r>
          </a:p>
          <a:p>
            <a:pPr lvl="0">
              <a:buClr>
                <a:srgbClr val="FFC000"/>
              </a:buClr>
            </a:pPr>
            <a:endParaRPr lang="en-US" sz="3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rgbClr val="FFC000"/>
              </a:buClr>
            </a:pPr>
            <a:endParaRPr lang="en-US" sz="3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609600" indent="-609600">
              <a:buClr>
                <a:schemeClr val="tx2"/>
              </a:buClr>
              <a:buFontTx/>
              <a:buAutoNum type="arabicPeriod"/>
            </a:pPr>
            <a:r>
              <a:rPr lang="en-US" sz="4800" dirty="0">
                <a:solidFill>
                  <a:schemeClr val="tx2"/>
                </a:solidFill>
                <a:latin typeface="Tahoma" pitchFamily="34" charset="0"/>
              </a:rPr>
              <a:t>They teach</a:t>
            </a: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Four: 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Development</a:t>
            </a: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empower others.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develop other leaders.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provide mentorship.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Workers demonstrate a great deal of loyalty because of how much you have helped them grow.</a:t>
            </a:r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Five: 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Respect/Statesperson</a:t>
            </a:r>
          </a:p>
          <a:p>
            <a:pPr>
              <a:buClr>
                <a:srgbClr val="FFC000"/>
              </a:buClr>
              <a:buNone/>
            </a:pPr>
            <a:endParaRPr lang="en-US" sz="20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You have spent many years molding and mentoring other leaders.</a:t>
            </a:r>
            <a:endParaRPr lang="en-US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have demonstrated years of integrity.</a:t>
            </a:r>
            <a:endParaRPr lang="en-US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accept your leadership because of who you are and what you represent.</a:t>
            </a:r>
            <a:endParaRPr lang="en-US" sz="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this stage leading is easier.</a:t>
            </a:r>
            <a:endParaRPr lang="en-US" sz="9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organization achieves more because of your leadership.</a:t>
            </a:r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 Six:  </a:t>
            </a:r>
            <a:r>
              <a:rPr lang="en-US" u="sng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Transcendence</a:t>
            </a: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sz="14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 strong in Levels 2-5.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Heart leadership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Self-actualization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Absence of fear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need to hide behind ism’s.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 through the law of invisibility.</a:t>
            </a:r>
          </a:p>
          <a:p>
            <a:pPr lvl="0">
              <a:buClr>
                <a:srgbClr val="FFC000"/>
              </a:buClr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Workers are willing to make great sacrifices.</a:t>
            </a:r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6 Levels of Leadership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Take a moment to rate yourself.  ________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would you have to change, personally or professionally, to move to the next level as a leader?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>
              <a:buClr>
                <a:srgbClr val="FFC000"/>
              </a:buClr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 typeface="+mj-lt"/>
              <a:buAutoNum type="arabicPeriod" startAt="12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build team unity.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Benefits of Team Cohesion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1.	Built-in support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2.	Greater productivity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3.	Increased morale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4.	Lower turnover</a:t>
            </a:r>
            <a:endParaRPr lang="en-US" sz="14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5.	Greater client progress</a:t>
            </a: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Benefits of Team Cohesion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   </a:t>
            </a: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	Less burnout and organizational stress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7.	Greater job satisfaction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8.	Greater quality of life</a:t>
            </a:r>
          </a:p>
          <a:p>
            <a:pPr>
              <a:buNone/>
            </a:pPr>
            <a:endParaRPr lang="en-US" sz="14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 9.	Additional leverage in keeping work  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performance high</a:t>
            </a:r>
          </a:p>
          <a:p>
            <a:pPr>
              <a:buNone/>
            </a:pPr>
            <a:r>
              <a:rPr lang="en-US" sz="1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	Encouragement</a:t>
            </a: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Data Gathering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marL="457200" indent="-45720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Focus groups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Anonymous questionnaire</a:t>
            </a:r>
          </a:p>
          <a:p>
            <a:pPr marL="457200" indent="-457200"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3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Individual sessions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Questions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 you like most about the work you do?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the primary problems that exist in your department?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Why is the department having these kinds of problems?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keeps you personally from being as effective as you can be?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Questions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 changes would make your department more effective?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topics should be covered in the Teambuilding session and why?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What results would you like the session to </a:t>
            </a:r>
          </a:p>
          <a:p>
            <a:pPr marL="514350" indent="-514350"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achieve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endParaRPr lang="en-US" sz="12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would need to occur in order for you to feel that the session was a success?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“</a:t>
            </a:r>
            <a:r>
              <a:rPr lang="en-US" dirty="0">
                <a:latin typeface="Tahoma" pitchFamily="34" charset="0"/>
              </a:rPr>
              <a:t>If you only lead by example, you’re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selfish! You are saying to the people 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you lead, be like me. Great leaders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talk, they teach.”</a:t>
            </a: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                                 </a:t>
            </a:r>
            <a:r>
              <a:rPr lang="en-US" sz="3600" dirty="0">
                <a:latin typeface="Tahoma" pitchFamily="34" charset="0"/>
              </a:rPr>
              <a:t>Coach K</a:t>
            </a:r>
            <a:br>
              <a:rPr lang="en-US" sz="3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                                         Duke University</a:t>
            </a: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sz="34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40608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7 Questions That Can Guide a Teambuilding Session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8006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we doing well as a team that needs to continue?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stops us from being as effective as we could be as a team?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changes or additions could improve our team effectiveness?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What do you want team members to know about what it’s like to walk in your shoes?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sz="29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 you each need from each other in order to do your job better?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atin typeface="Tahoma" pitchFamily="34" charset="0"/>
              </a:rPr>
              <a:t>7 Questions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48006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	  What are the first 5 things we need to do         </a:t>
            </a:r>
          </a:p>
          <a:p>
            <a:pPr>
              <a:buNone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to improve our teamwork?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Who will do what?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When?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How will we measure success?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What will be signs that we are making  </a:t>
            </a:r>
          </a:p>
          <a:p>
            <a:pPr marL="1771650" lvl="3" indent="-514350">
              <a:buClr>
                <a:srgbClr val="FFC000"/>
              </a:buClr>
              <a:buNone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progress?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 startAt="5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When should we follow up?</a:t>
            </a:r>
          </a:p>
          <a:p>
            <a:pPr marL="1771650" lvl="3" indent="-514350">
              <a:buClr>
                <a:srgbClr val="FFC000"/>
              </a:buClr>
              <a:buFont typeface="+mj-lt"/>
              <a:buAutoNum type="alphaUcPeriod" startAt="5"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What should we do if there is no    </a:t>
            </a:r>
          </a:p>
          <a:p>
            <a:pPr marL="1771650" lvl="3" indent="-514350">
              <a:buClr>
                <a:srgbClr val="FFC000"/>
              </a:buClr>
              <a:buNone/>
            </a:pPr>
            <a:r>
              <a:rPr lang="en-US" sz="24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progress?</a:t>
            </a:r>
          </a:p>
          <a:p>
            <a:pPr>
              <a:buNone/>
            </a:pPr>
            <a:r>
              <a:rPr lang="en-US" sz="28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7. 	What are we each prepared to do to</a:t>
            </a:r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help 	this team grow?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Other Activities to Support Teamwork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“team language” as a leader.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time for teambuilding.</a:t>
            </a:r>
          </a:p>
          <a:p>
            <a:pPr marL="514350" indent="-514350"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3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team awards.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3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3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 teamwork goals to annual reviews.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3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Other Activities Continued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Look for as many reasons to celebrate as possible.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Spend healthy time together.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whole is greater than any of its parts—</a:t>
            </a:r>
          </a:p>
          <a:p>
            <a:pPr marL="514350" indent="-514350"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discipline team members who refuse to do their work.</a:t>
            </a:r>
          </a:p>
          <a:p>
            <a:pPr marL="514350" indent="-514350">
              <a:buClr>
                <a:srgbClr val="FFC000"/>
              </a:buClr>
              <a:buNone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3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0668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5 Reasons Employees Don’t Do Their Work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648200"/>
          </a:xfrm>
        </p:spPr>
        <p:txBody>
          <a:bodyPr/>
          <a:lstStyle/>
          <a:p>
            <a:pPr marL="914400" indent="-914400">
              <a:buClr>
                <a:srgbClr val="FFC000"/>
              </a:buClr>
              <a:buFont typeface="+mj-lt"/>
              <a:buAutoNum type="alphaU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know how</a:t>
            </a:r>
          </a:p>
          <a:p>
            <a:pPr marL="914400" indent="-914400">
              <a:buClr>
                <a:srgbClr val="FFC000"/>
              </a:buClr>
              <a:buFont typeface="+mj-lt"/>
              <a:buAutoNum type="alphaU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Scared</a:t>
            </a:r>
          </a:p>
          <a:p>
            <a:pPr marL="914400" indent="-914400">
              <a:buClr>
                <a:srgbClr val="FFC000"/>
              </a:buClr>
              <a:buFont typeface="+mj-lt"/>
              <a:buAutoNum type="alphaU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time</a:t>
            </a:r>
          </a:p>
          <a:p>
            <a:pPr marL="914400" indent="-914400">
              <a:buClr>
                <a:srgbClr val="FFC000"/>
              </a:buClr>
              <a:buFont typeface="+mj-lt"/>
              <a:buAutoNum type="alphaU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Can’t</a:t>
            </a:r>
          </a:p>
          <a:p>
            <a:pPr marL="914400" indent="-914400">
              <a:buClr>
                <a:srgbClr val="FFC000"/>
              </a:buClr>
              <a:buFont typeface="+mj-lt"/>
              <a:buAutoNum type="alphaUcPeriod"/>
            </a:pPr>
            <a:r>
              <a:rPr lang="en-US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Refuse 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3"/>
            </a:pPr>
            <a:endParaRPr lang="en-US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8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12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sz="2400" dirty="0">
              <a:solidFill>
                <a:schemeClr val="tx2"/>
              </a:solidFill>
              <a:latin typeface="Tahoma" pitchFamily="34" charset="0"/>
            </a:endParaRPr>
          </a:p>
          <a:p>
            <a:pPr marL="609600" indent="-609600">
              <a:buClr>
                <a:schemeClr val="tx2"/>
              </a:buClr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2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focus on the fundamentals first.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“</a:t>
            </a:r>
            <a:r>
              <a:rPr lang="en-US" dirty="0">
                <a:latin typeface="Tahoma" pitchFamily="34" charset="0"/>
              </a:rPr>
              <a:t>One of the first things the Military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does is teach you how to shine your 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shoes. Your feet are your 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foundation. If you start off with a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weak foundation, it is hard to build </a:t>
            </a:r>
            <a:br>
              <a:rPr lang="en-US" dirty="0">
                <a:latin typeface="Tahoma" pitchFamily="34" charset="0"/>
              </a:rPr>
            </a:br>
            <a:br>
              <a:rPr lang="en-US" sz="900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from there”</a:t>
            </a: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                         </a:t>
            </a:r>
            <a:r>
              <a:rPr lang="en-US" sz="3600" dirty="0">
                <a:latin typeface="Tahoma" pitchFamily="34" charset="0"/>
              </a:rPr>
              <a:t>Shoe Repair Shop Owner</a:t>
            </a:r>
            <a:br>
              <a:rPr lang="en-US" sz="3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                                       Anchorage, Alaska</a:t>
            </a: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dirty="0">
                <a:latin typeface="Tahoma" pitchFamily="34" charset="0"/>
              </a:rPr>
            </a:br>
            <a:br>
              <a:rPr lang="en-US" sz="34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”</a:t>
            </a:r>
            <a:r>
              <a:rPr lang="en-US" sz="4000" dirty="0">
                <a:latin typeface="Tahoma" pitchFamily="34" charset="0"/>
              </a:rPr>
              <a:t>The first thing I did at the beginning  of  </a:t>
            </a: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 each season was teach Hall of  Famers </a:t>
            </a: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 Kareem Abdul Jabar, Bill Walton &amp; their </a:t>
            </a: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 teammates how to properly put on a sock and shoe. If you get that wrong, you  might get everything wrong.”</a:t>
            </a:r>
            <a:br>
              <a:rPr lang="en-US" sz="40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                          </a:t>
            </a:r>
            <a:r>
              <a:rPr lang="en-US" sz="2700" dirty="0">
                <a:latin typeface="Tahoma" pitchFamily="34" charset="0"/>
              </a:rPr>
              <a:t>John Wooden</a:t>
            </a:r>
            <a:br>
              <a:rPr lang="en-US" sz="2700" dirty="0">
                <a:latin typeface="Tahoma" pitchFamily="34" charset="0"/>
              </a:rPr>
            </a:br>
            <a:r>
              <a:rPr lang="en-US" sz="2700" dirty="0">
                <a:latin typeface="Tahoma" pitchFamily="34" charset="0"/>
              </a:rPr>
              <a:t>                                      UCLA Hall of Fame Basketball Coach</a:t>
            </a: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2700" dirty="0">
                <a:latin typeface="Tahoma" pitchFamily="34" charset="0"/>
              </a:rPr>
            </a:br>
            <a:br>
              <a:rPr lang="en-US" sz="34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24384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610600" cy="5181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3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demonstrate long term honesty.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“A study of workers on all 7 continents reveals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that honesty is the number one leadership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 quality that employees would willingly follow.”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943600"/>
          </a:xfrm>
        </p:spPr>
        <p:txBody>
          <a:bodyPr/>
          <a:lstStyle/>
          <a:p>
            <a:pPr marL="742950" indent="-742950">
              <a:buClr>
                <a:schemeClr val="tx2"/>
              </a:buClr>
              <a:buFontTx/>
              <a:buAutoNum type="arabicPeriod" startAt="4"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They demonstrate courage</a:t>
            </a:r>
          </a:p>
          <a:p>
            <a:pPr marL="742950" indent="-742950">
              <a:buClr>
                <a:schemeClr val="tx2"/>
              </a:buClr>
              <a:buFontTx/>
              <a:buAutoNum type="arabicPeriod" startAt="4"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AutoNum type="arabicPeriod" startAt="4"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AutoNum type="arabicPeriod" startAt="4"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                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 Ghandi        Harriet        Loretta</a:t>
            </a:r>
          </a:p>
          <a:p>
            <a:pPr marL="742950" indent="-742950">
              <a:buClr>
                <a:schemeClr val="tx2"/>
              </a:buClr>
              <a:buFontTx/>
              <a:buNone/>
            </a:pPr>
            <a:r>
              <a:rPr lang="en-US" sz="4000" dirty="0">
                <a:solidFill>
                  <a:schemeClr val="tx2"/>
                </a:solidFill>
                <a:latin typeface="Tahoma" pitchFamily="34" charset="0"/>
              </a:rPr>
              <a:t>                  Tubman</a:t>
            </a:r>
          </a:p>
          <a:p>
            <a:pPr marL="742950" indent="-742950">
              <a:buClr>
                <a:schemeClr val="tx2"/>
              </a:buClr>
              <a:buFontTx/>
              <a:buAutoNum type="arabicPeriod" startAt="4"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0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sz="4400" dirty="0">
              <a:solidFill>
                <a:schemeClr val="tx2"/>
              </a:solidFill>
              <a:latin typeface="Tahoma" pitchFamily="34" charset="0"/>
            </a:endParaRPr>
          </a:p>
          <a:p>
            <a:pPr marL="742950" indent="-742950">
              <a:buClr>
                <a:schemeClr val="tx2"/>
              </a:buClr>
              <a:buFontTx/>
              <a:buNone/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1267" name="Picture 6" descr="http://t2.gstatic.com/images?q=tbn:ANd9GcSHK2fXDkwo9bHkJjxAzYY6-AmmZJUagkw_kt20wqfkMifXngPJ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18097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 descr="http://t3.gstatic.com/images?q=tbn:ANd9GcRqkfdAYsBJc99LPPOQwXiWhadyR9z1O4M3WFpplsE-1b7KPy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09800"/>
            <a:ext cx="190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k's Power Point Flag Theme">
  <a:themeElements>
    <a:clrScheme name="FLAG 1">
      <a:dk1>
        <a:srgbClr val="000066"/>
      </a:dk1>
      <a:lt1>
        <a:srgbClr val="FFFFFF"/>
      </a:lt1>
      <a:dk2>
        <a:srgbClr val="0000CC"/>
      </a:dk2>
      <a:lt2>
        <a:srgbClr val="FFCC00"/>
      </a:lt2>
      <a:accent1>
        <a:srgbClr val="00CCCC"/>
      </a:accent1>
      <a:accent2>
        <a:srgbClr val="FFFF66"/>
      </a:accent2>
      <a:accent3>
        <a:srgbClr val="AAAAE2"/>
      </a:accent3>
      <a:accent4>
        <a:srgbClr val="DADADA"/>
      </a:accent4>
      <a:accent5>
        <a:srgbClr val="AAE2E2"/>
      </a:accent5>
      <a:accent6>
        <a:srgbClr val="E7E75C"/>
      </a:accent6>
      <a:hlink>
        <a:srgbClr val="3366FF"/>
      </a:hlink>
      <a:folHlink>
        <a:srgbClr val="6699FF"/>
      </a:folHlink>
    </a:clrScheme>
    <a:fontScheme name="FL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LAG 1">
        <a:dk1>
          <a:srgbClr val="000066"/>
        </a:dk1>
        <a:lt1>
          <a:srgbClr val="FFFFFF"/>
        </a:lt1>
        <a:dk2>
          <a:srgbClr val="0000CC"/>
        </a:dk2>
        <a:lt2>
          <a:srgbClr val="FFCC00"/>
        </a:lt2>
        <a:accent1>
          <a:srgbClr val="00CCCC"/>
        </a:accent1>
        <a:accent2>
          <a:srgbClr val="FFFF66"/>
        </a:accent2>
        <a:accent3>
          <a:srgbClr val="AAAAE2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3366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G 2">
        <a:dk1>
          <a:srgbClr val="000000"/>
        </a:dk1>
        <a:lt1>
          <a:srgbClr val="CCECFF"/>
        </a:lt1>
        <a:dk2>
          <a:srgbClr val="000000"/>
        </a:dk2>
        <a:lt2>
          <a:srgbClr val="3399FF"/>
        </a:lt2>
        <a:accent1>
          <a:srgbClr val="00CCCC"/>
        </a:accent1>
        <a:accent2>
          <a:srgbClr val="FF66CC"/>
        </a:accent2>
        <a:accent3>
          <a:srgbClr val="E2F4FF"/>
        </a:accent3>
        <a:accent4>
          <a:srgbClr val="000000"/>
        </a:accent4>
        <a:accent5>
          <a:srgbClr val="AAE2E2"/>
        </a:accent5>
        <a:accent6>
          <a:srgbClr val="E75CB9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8F8F8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555555"/>
        </a:accent6>
        <a:hlink>
          <a:srgbClr val="CBCBCB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 4">
        <a:dk1>
          <a:srgbClr val="000000"/>
        </a:dk1>
        <a:lt1>
          <a:srgbClr val="CBCBCB"/>
        </a:lt1>
        <a:dk2>
          <a:srgbClr val="000080"/>
        </a:dk2>
        <a:lt2>
          <a:srgbClr val="777777"/>
        </a:lt2>
        <a:accent1>
          <a:srgbClr val="00CCCC"/>
        </a:accent1>
        <a:accent2>
          <a:srgbClr val="0000FF"/>
        </a:accent2>
        <a:accent3>
          <a:srgbClr val="E2E2E2"/>
        </a:accent3>
        <a:accent4>
          <a:srgbClr val="000000"/>
        </a:accent4>
        <a:accent5>
          <a:srgbClr val="AAE2E2"/>
        </a:accent5>
        <a:accent6>
          <a:srgbClr val="0000E7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 5">
        <a:dk1>
          <a:srgbClr val="660066"/>
        </a:dk1>
        <a:lt1>
          <a:srgbClr val="FFFFFF"/>
        </a:lt1>
        <a:dk2>
          <a:srgbClr val="990099"/>
        </a:dk2>
        <a:lt2>
          <a:srgbClr val="FFCC66"/>
        </a:lt2>
        <a:accent1>
          <a:srgbClr val="0099CC"/>
        </a:accent1>
        <a:accent2>
          <a:srgbClr val="00FFCC"/>
        </a:accent2>
        <a:accent3>
          <a:srgbClr val="CAAACA"/>
        </a:accent3>
        <a:accent4>
          <a:srgbClr val="DADADA"/>
        </a:accent4>
        <a:accent5>
          <a:srgbClr val="AACAE2"/>
        </a:accent5>
        <a:accent6>
          <a:srgbClr val="00E7B9"/>
        </a:accent6>
        <a:hlink>
          <a:srgbClr val="990099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G 6">
        <a:dk1>
          <a:srgbClr val="663300"/>
        </a:dk1>
        <a:lt1>
          <a:srgbClr val="FFFFFF"/>
        </a:lt1>
        <a:dk2>
          <a:srgbClr val="993300"/>
        </a:dk2>
        <a:lt2>
          <a:srgbClr val="FFFF00"/>
        </a:lt2>
        <a:accent1>
          <a:srgbClr val="999933"/>
        </a:accent1>
        <a:accent2>
          <a:srgbClr val="FFCC66"/>
        </a:accent2>
        <a:accent3>
          <a:srgbClr val="CAADAA"/>
        </a:accent3>
        <a:accent4>
          <a:srgbClr val="DADADA"/>
        </a:accent4>
        <a:accent5>
          <a:srgbClr val="CACAAD"/>
        </a:accent5>
        <a:accent6>
          <a:srgbClr val="E7B95C"/>
        </a:accent6>
        <a:hlink>
          <a:srgbClr val="FF505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Mark's Power Point Flag Theme</Template>
  <TotalTime>1318</TotalTime>
  <Words>758</Words>
  <Application>Microsoft Office PowerPoint</Application>
  <PresentationFormat>On-screen Show (4:3)</PresentationFormat>
  <Paragraphs>412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Tahoma</vt:lpstr>
      <vt:lpstr>Mark's Power Point Flag Theme</vt:lpstr>
      <vt:lpstr>   CBHA  Presents  Growing Yourself, Your Team and the Organization   Presenter Mark Sanders, LCSW, CADC   </vt:lpstr>
      <vt:lpstr> 12 Things  Great Leaders  Do</vt:lpstr>
      <vt:lpstr>PowerPoint Presentation</vt:lpstr>
      <vt:lpstr>        “If you only lead by example, you’re    selfish! You are saying to the people     you lead, be like me. Great leaders    talk, they teach.”                                    Coach K                                           Duke University           </vt:lpstr>
      <vt:lpstr>PowerPoint Presentation</vt:lpstr>
      <vt:lpstr>               “One of the first things the Military    does is teach you how to shine your     shoes. Your feet are your     foundation. If you start off with a    weak foundation, it is hard to build    from there”                           Shoe Repair Shop Owner                                         Anchorage, Alaska              </vt:lpstr>
      <vt:lpstr>    ”The first thing I did at the beginning  of    each season was teach Hall of  Famers   Kareem Abdul Jabar, Bill Walton &amp; their   teammates how to properly put on a sock and shoe. If you get that wrong, you  might get everything wrong.”                            John Wooden                                       UCLA Hall of Fame Basketball Coach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”In reading articles and quotes from managers who lead companies from Good to Great, they rarely use the word ‘I’ compared to other leaders. They also have a tenacious desire to succeed.”                                        Jim Collins                                          From Good to Great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 Degrees of Delegation</vt:lpstr>
      <vt:lpstr>6 Degrees Continued</vt:lpstr>
      <vt:lpstr>6 Degrees Continued</vt:lpstr>
      <vt:lpstr>PowerPoint Presentation</vt:lpstr>
      <vt:lpstr>Why Would Anyone Want to be Led by You?</vt:lpstr>
      <vt:lpstr>6 Levels of Leadership From Appointment to Transcendence  Where Are You?</vt:lpstr>
      <vt:lpstr>6 Levels of Leadership Continued</vt:lpstr>
      <vt:lpstr>6 Levels of Leadership Continued</vt:lpstr>
      <vt:lpstr>6 Levels of Leadership Continued</vt:lpstr>
      <vt:lpstr>6 Levels of Leadership Continued</vt:lpstr>
      <vt:lpstr>6 Levels of Leadership Continued</vt:lpstr>
      <vt:lpstr>6 Levels of Leadership Continued</vt:lpstr>
      <vt:lpstr>PowerPoint Presentation</vt:lpstr>
      <vt:lpstr>Benefits of Team Cohesion</vt:lpstr>
      <vt:lpstr>Benefits of Team Cohesion Continued</vt:lpstr>
      <vt:lpstr>Data Gathering</vt:lpstr>
      <vt:lpstr>Questions</vt:lpstr>
      <vt:lpstr>Questions Continued</vt:lpstr>
      <vt:lpstr>7 Questions That Can Guide a Teambuilding Session</vt:lpstr>
      <vt:lpstr>7 Questions Continued</vt:lpstr>
      <vt:lpstr>Other Activities to Support Teamwork</vt:lpstr>
      <vt:lpstr>Other Activities Continued</vt:lpstr>
      <vt:lpstr>5 Reasons Employees Don’t Do Their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CBHA  Presents  Growing Yourself, Your Team and the Organization   Presenter Mark Sanders, LCSW, CADC</dc:title>
  <dc:creator>johnkitover</dc:creator>
  <cp:lastModifiedBy>Sheryl Turpin</cp:lastModifiedBy>
  <cp:revision>35</cp:revision>
  <dcterms:created xsi:type="dcterms:W3CDTF">2017-12-10T08:05:21Z</dcterms:created>
  <dcterms:modified xsi:type="dcterms:W3CDTF">2017-12-21T16:42:10Z</dcterms:modified>
</cp:coreProperties>
</file>